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25"/>
  </p:notesMasterIdLst>
  <p:handoutMasterIdLst>
    <p:handoutMasterId r:id="rId26"/>
  </p:handoutMasterIdLst>
  <p:sldIdLst>
    <p:sldId id="314" r:id="rId5"/>
    <p:sldId id="350" r:id="rId6"/>
    <p:sldId id="326" r:id="rId7"/>
    <p:sldId id="328" r:id="rId8"/>
    <p:sldId id="330" r:id="rId9"/>
    <p:sldId id="332" r:id="rId10"/>
    <p:sldId id="334" r:id="rId11"/>
    <p:sldId id="339" r:id="rId12"/>
    <p:sldId id="338" r:id="rId13"/>
    <p:sldId id="344" r:id="rId14"/>
    <p:sldId id="346" r:id="rId15"/>
    <p:sldId id="335" r:id="rId16"/>
    <p:sldId id="347" r:id="rId17"/>
    <p:sldId id="348" r:id="rId18"/>
    <p:sldId id="349" r:id="rId19"/>
    <p:sldId id="342" r:id="rId20"/>
    <p:sldId id="343" r:id="rId21"/>
    <p:sldId id="321" r:id="rId22"/>
    <p:sldId id="316" r:id="rId23"/>
    <p:sldId id="324"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08" userDrawn="1">
          <p15:clr>
            <a:srgbClr val="A4A3A4"/>
          </p15:clr>
        </p15:guide>
        <p15:guide id="2" pos="3384" userDrawn="1">
          <p15:clr>
            <a:srgbClr val="A4A3A4"/>
          </p15:clr>
        </p15:guide>
        <p15:guide id="3" orient="horz" pos="4056" userDrawn="1">
          <p15:clr>
            <a:srgbClr val="A4A3A4"/>
          </p15:clr>
        </p15:guide>
        <p15:guide id="4" orient="horz" pos="148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ost korisnik" initials="Gk" lastIdx="23" clrIdx="0">
    <p:extLst>
      <p:ext uri="{19B8F6BF-5375-455C-9EA6-DF929625EA0E}">
        <p15:presenceInfo xmlns:p15="http://schemas.microsoft.com/office/powerpoint/2012/main" userId="S::urn:spo:anon#4a2c6cb45fe18932615fe38c37a55eae2a5d52d461e119c489173e69e4ad573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B703"/>
    <a:srgbClr val="F4AA8F"/>
    <a:srgbClr val="CD2B2C"/>
    <a:srgbClr val="4A595E"/>
    <a:srgbClr val="5D9930"/>
    <a:srgbClr val="63879C"/>
    <a:srgbClr val="C4EDFC"/>
    <a:srgbClr val="D24726"/>
    <a:srgbClr val="F5F5F5"/>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FF4C0D-C4A9-4948-9DEF-D918C9DDC548}" v="7" dt="2021-09-13T19:01:54.8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3" autoAdjust="0"/>
    <p:restoredTop sz="94660"/>
  </p:normalViewPr>
  <p:slideViewPr>
    <p:cSldViewPr snapToGrid="0">
      <p:cViewPr varScale="1">
        <p:scale>
          <a:sx n="71" d="100"/>
          <a:sy n="71" d="100"/>
        </p:scale>
        <p:origin x="970" y="82"/>
      </p:cViewPr>
      <p:guideLst>
        <p:guide orient="horz" pos="2808"/>
        <p:guide pos="3384"/>
        <p:guide orient="horz" pos="4056"/>
        <p:guide orient="horz" pos="1488"/>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91" d="100"/>
          <a:sy n="91" d="100"/>
        </p:scale>
        <p:origin x="266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ost korisnik" userId="S::urn:spo:anon#4a2c6cb45fe18932615fe38c37a55eae2a5d52d461e119c489173e69e4ad573a::" providerId="AD" clId="Web-{CB4D33CD-91A2-B7CA-878C-B46C6A9C9BFC}"/>
    <pc:docChg chg="modSld">
      <pc:chgData name="Gost korisnik" userId="S::urn:spo:anon#4a2c6cb45fe18932615fe38c37a55eae2a5d52d461e119c489173e69e4ad573a::" providerId="AD" clId="Web-{CB4D33CD-91A2-B7CA-878C-B46C6A9C9BFC}" dt="2021-09-02T13:02:22.558" v="1" actId="20577"/>
      <pc:docMkLst>
        <pc:docMk/>
      </pc:docMkLst>
      <pc:sldChg chg="modSp">
        <pc:chgData name="Gost korisnik" userId="S::urn:spo:anon#4a2c6cb45fe18932615fe38c37a55eae2a5d52d461e119c489173e69e4ad573a::" providerId="AD" clId="Web-{CB4D33CD-91A2-B7CA-878C-B46C6A9C9BFC}" dt="2021-09-02T13:02:22.558" v="1" actId="20577"/>
        <pc:sldMkLst>
          <pc:docMk/>
          <pc:sldMk cId="1246166036" sldId="334"/>
        </pc:sldMkLst>
        <pc:spChg chg="mod">
          <ac:chgData name="Gost korisnik" userId="S::urn:spo:anon#4a2c6cb45fe18932615fe38c37a55eae2a5d52d461e119c489173e69e4ad573a::" providerId="AD" clId="Web-{CB4D33CD-91A2-B7CA-878C-B46C6A9C9BFC}" dt="2021-09-02T13:02:22.558" v="1" actId="20577"/>
          <ac:spMkLst>
            <pc:docMk/>
            <pc:sldMk cId="1246166036" sldId="334"/>
            <ac:spMk id="8" creationId="{39AA6535-7FDE-4B2D-B92F-5C3C5876E846}"/>
          </ac:spMkLst>
        </pc:spChg>
      </pc:sldChg>
    </pc:docChg>
  </pc:docChgLst>
  <pc:docChgLst>
    <pc:chgData name="Željka Car" userId="75d8b41b-2cb2-4cc7-8f6e-9d2d6ae610b4" providerId="ADAL" clId="{9EFF4C0D-C4A9-4948-9DEF-D918C9DDC548}"/>
    <pc:docChg chg="undo custSel modSld modMainMaster">
      <pc:chgData name="Željka Car" userId="75d8b41b-2cb2-4cc7-8f6e-9d2d6ae610b4" providerId="ADAL" clId="{9EFF4C0D-C4A9-4948-9DEF-D918C9DDC548}" dt="2021-09-13T19:02:05.481" v="26" actId="20577"/>
      <pc:docMkLst>
        <pc:docMk/>
      </pc:docMkLst>
      <pc:sldChg chg="modSp mod">
        <pc:chgData name="Željka Car" userId="75d8b41b-2cb2-4cc7-8f6e-9d2d6ae610b4" providerId="ADAL" clId="{9EFF4C0D-C4A9-4948-9DEF-D918C9DDC548}" dt="2021-09-13T19:02:05.481" v="26" actId="20577"/>
        <pc:sldMkLst>
          <pc:docMk/>
          <pc:sldMk cId="1972897783" sldId="325"/>
        </pc:sldMkLst>
        <pc:spChg chg="mod">
          <ac:chgData name="Željka Car" userId="75d8b41b-2cb2-4cc7-8f6e-9d2d6ae610b4" providerId="ADAL" clId="{9EFF4C0D-C4A9-4948-9DEF-D918C9DDC548}" dt="2021-09-13T19:02:05.481" v="26" actId="20577"/>
          <ac:spMkLst>
            <pc:docMk/>
            <pc:sldMk cId="1972897783" sldId="325"/>
            <ac:spMk id="8" creationId="{39AA6535-7FDE-4B2D-B92F-5C3C5876E846}"/>
          </ac:spMkLst>
        </pc:spChg>
      </pc:sldChg>
      <pc:sldChg chg="addSp delSp modSp mod chgLayout">
        <pc:chgData name="Željka Car" userId="75d8b41b-2cb2-4cc7-8f6e-9d2d6ae610b4" providerId="ADAL" clId="{9EFF4C0D-C4A9-4948-9DEF-D918C9DDC548}" dt="2021-09-13T19:01:29.916" v="20" actId="6264"/>
        <pc:sldMkLst>
          <pc:docMk/>
          <pc:sldMk cId="2166459362" sldId="327"/>
        </pc:sldMkLst>
        <pc:spChg chg="add del mod">
          <ac:chgData name="Željka Car" userId="75d8b41b-2cb2-4cc7-8f6e-9d2d6ae610b4" providerId="ADAL" clId="{9EFF4C0D-C4A9-4948-9DEF-D918C9DDC548}" dt="2021-09-13T19:01:09.407" v="12" actId="931"/>
          <ac:spMkLst>
            <pc:docMk/>
            <pc:sldMk cId="2166459362" sldId="327"/>
            <ac:spMk id="3" creationId="{41C6C6C2-5F7B-4EB2-9522-26FC30A1D305}"/>
          </ac:spMkLst>
        </pc:spChg>
        <pc:spChg chg="add del mod">
          <ac:chgData name="Željka Car" userId="75d8b41b-2cb2-4cc7-8f6e-9d2d6ae610b4" providerId="ADAL" clId="{9EFF4C0D-C4A9-4948-9DEF-D918C9DDC548}" dt="2021-09-13T19:01:19.453" v="15" actId="931"/>
          <ac:spMkLst>
            <pc:docMk/>
            <pc:sldMk cId="2166459362" sldId="327"/>
            <ac:spMk id="5" creationId="{C726D220-A254-4247-98F5-5B506E9E6C8E}"/>
          </ac:spMkLst>
        </pc:spChg>
        <pc:spChg chg="mod ord">
          <ac:chgData name="Željka Car" userId="75d8b41b-2cb2-4cc7-8f6e-9d2d6ae610b4" providerId="ADAL" clId="{9EFF4C0D-C4A9-4948-9DEF-D918C9DDC548}" dt="2021-09-13T19:01:29.916" v="20" actId="6264"/>
          <ac:spMkLst>
            <pc:docMk/>
            <pc:sldMk cId="2166459362" sldId="327"/>
            <ac:spMk id="8" creationId="{00000000-0000-0000-0000-000000000000}"/>
          </ac:spMkLst>
        </pc:spChg>
        <pc:spChg chg="add del">
          <ac:chgData name="Željka Car" userId="75d8b41b-2cb2-4cc7-8f6e-9d2d6ae610b4" providerId="ADAL" clId="{9EFF4C0D-C4A9-4948-9DEF-D918C9DDC548}" dt="2021-09-13T18:58:39.254" v="3" actId="22"/>
          <ac:spMkLst>
            <pc:docMk/>
            <pc:sldMk cId="2166459362" sldId="327"/>
            <ac:spMk id="13" creationId="{F0EBFD61-8369-448E-8E85-7C2136E56495}"/>
          </ac:spMkLst>
        </pc:spChg>
        <pc:spChg chg="add del">
          <ac:chgData name="Željka Car" userId="75d8b41b-2cb2-4cc7-8f6e-9d2d6ae610b4" providerId="ADAL" clId="{9EFF4C0D-C4A9-4948-9DEF-D918C9DDC548}" dt="2021-09-13T18:58:42.982" v="5" actId="22"/>
          <ac:spMkLst>
            <pc:docMk/>
            <pc:sldMk cId="2166459362" sldId="327"/>
            <ac:spMk id="16" creationId="{536F297C-27BF-40EB-A2B0-D8834941B0DF}"/>
          </ac:spMkLst>
        </pc:spChg>
        <pc:spChg chg="add del">
          <ac:chgData name="Željka Car" userId="75d8b41b-2cb2-4cc7-8f6e-9d2d6ae610b4" providerId="ADAL" clId="{9EFF4C0D-C4A9-4948-9DEF-D918C9DDC548}" dt="2021-09-13T18:58:48.994" v="7" actId="22"/>
          <ac:spMkLst>
            <pc:docMk/>
            <pc:sldMk cId="2166459362" sldId="327"/>
            <ac:spMk id="18" creationId="{38F3FECA-33D4-48F4-9B1C-8E906D4AF3F1}"/>
          </ac:spMkLst>
        </pc:spChg>
        <pc:spChg chg="add del mod">
          <ac:chgData name="Željka Car" userId="75d8b41b-2cb2-4cc7-8f6e-9d2d6ae610b4" providerId="ADAL" clId="{9EFF4C0D-C4A9-4948-9DEF-D918C9DDC548}" dt="2021-09-13T19:01:29.916" v="20" actId="6264"/>
          <ac:spMkLst>
            <pc:docMk/>
            <pc:sldMk cId="2166459362" sldId="327"/>
            <ac:spMk id="20" creationId="{8AB45214-4D5B-427A-92CB-BADA9109C7E5}"/>
          </ac:spMkLst>
        </pc:spChg>
        <pc:spChg chg="add del mod">
          <ac:chgData name="Željka Car" userId="75d8b41b-2cb2-4cc7-8f6e-9d2d6ae610b4" providerId="ADAL" clId="{9EFF4C0D-C4A9-4948-9DEF-D918C9DDC548}" dt="2021-09-13T19:01:29.916" v="20" actId="6264"/>
          <ac:spMkLst>
            <pc:docMk/>
            <pc:sldMk cId="2166459362" sldId="327"/>
            <ac:spMk id="21" creationId="{A587C1A1-7D48-4105-BE34-DBDC76C46044}"/>
          </ac:spMkLst>
        </pc:spChg>
        <pc:spChg chg="add del mod">
          <ac:chgData name="Željka Car" userId="75d8b41b-2cb2-4cc7-8f6e-9d2d6ae610b4" providerId="ADAL" clId="{9EFF4C0D-C4A9-4948-9DEF-D918C9DDC548}" dt="2021-09-13T19:01:29.916" v="20" actId="6264"/>
          <ac:spMkLst>
            <pc:docMk/>
            <pc:sldMk cId="2166459362" sldId="327"/>
            <ac:spMk id="22" creationId="{42984DF6-0E7A-487D-BF96-89E98CD4B1FA}"/>
          </ac:spMkLst>
        </pc:spChg>
        <pc:spChg chg="add del mod">
          <ac:chgData name="Željka Car" userId="75d8b41b-2cb2-4cc7-8f6e-9d2d6ae610b4" providerId="ADAL" clId="{9EFF4C0D-C4A9-4948-9DEF-D918C9DDC548}" dt="2021-09-13T19:01:29.916" v="20" actId="6264"/>
          <ac:spMkLst>
            <pc:docMk/>
            <pc:sldMk cId="2166459362" sldId="327"/>
            <ac:spMk id="23" creationId="{60D35171-4D6B-4F93-9DD1-5DBED5FA4F3B}"/>
          </ac:spMkLst>
        </pc:spChg>
        <pc:spChg chg="add del mod">
          <ac:chgData name="Željka Car" userId="75d8b41b-2cb2-4cc7-8f6e-9d2d6ae610b4" providerId="ADAL" clId="{9EFF4C0D-C4A9-4948-9DEF-D918C9DDC548}" dt="2021-09-13T19:01:29.916" v="20" actId="6264"/>
          <ac:spMkLst>
            <pc:docMk/>
            <pc:sldMk cId="2166459362" sldId="327"/>
            <ac:spMk id="24" creationId="{89CCB17F-4BD2-4690-9812-364CFA718712}"/>
          </ac:spMkLst>
        </pc:spChg>
        <pc:spChg chg="add del mod">
          <ac:chgData name="Željka Car" userId="75d8b41b-2cb2-4cc7-8f6e-9d2d6ae610b4" providerId="ADAL" clId="{9EFF4C0D-C4A9-4948-9DEF-D918C9DDC548}" dt="2021-09-13T19:01:29.916" v="20" actId="6264"/>
          <ac:spMkLst>
            <pc:docMk/>
            <pc:sldMk cId="2166459362" sldId="327"/>
            <ac:spMk id="25" creationId="{FAC2AA92-D18D-4DF1-B04E-03CB337B7364}"/>
          </ac:spMkLst>
        </pc:spChg>
        <pc:spChg chg="mod ord">
          <ac:chgData name="Željka Car" userId="75d8b41b-2cb2-4cc7-8f6e-9d2d6ae610b4" providerId="ADAL" clId="{9EFF4C0D-C4A9-4948-9DEF-D918C9DDC548}" dt="2021-09-13T19:01:29.916" v="20" actId="6264"/>
          <ac:spMkLst>
            <pc:docMk/>
            <pc:sldMk cId="2166459362" sldId="327"/>
            <ac:spMk id="26" creationId="{E599CA09-D871-4F87-AD9A-2C88C22A3FA1}"/>
          </ac:spMkLst>
        </pc:spChg>
        <pc:spChg chg="mod ord">
          <ac:chgData name="Željka Car" userId="75d8b41b-2cb2-4cc7-8f6e-9d2d6ae610b4" providerId="ADAL" clId="{9EFF4C0D-C4A9-4948-9DEF-D918C9DDC548}" dt="2021-09-13T19:01:29.916" v="20" actId="6264"/>
          <ac:spMkLst>
            <pc:docMk/>
            <pc:sldMk cId="2166459362" sldId="327"/>
            <ac:spMk id="27" creationId="{6F1ACE3E-B2E7-49F6-AF40-4157C6BEBFE9}"/>
          </ac:spMkLst>
        </pc:spChg>
        <pc:spChg chg="mod ord">
          <ac:chgData name="Željka Car" userId="75d8b41b-2cb2-4cc7-8f6e-9d2d6ae610b4" providerId="ADAL" clId="{9EFF4C0D-C4A9-4948-9DEF-D918C9DDC548}" dt="2021-09-13T19:01:29.916" v="20" actId="6264"/>
          <ac:spMkLst>
            <pc:docMk/>
            <pc:sldMk cId="2166459362" sldId="327"/>
            <ac:spMk id="28" creationId="{D796C74D-1E90-45AF-B3F6-847871E3948A}"/>
          </ac:spMkLst>
        </pc:spChg>
        <pc:picChg chg="add del mod">
          <ac:chgData name="Željka Car" userId="75d8b41b-2cb2-4cc7-8f6e-9d2d6ae610b4" providerId="ADAL" clId="{9EFF4C0D-C4A9-4948-9DEF-D918C9DDC548}" dt="2021-09-13T19:00:10.314" v="11"/>
          <ac:picMkLst>
            <pc:docMk/>
            <pc:sldMk cId="2166459362" sldId="327"/>
            <ac:picMk id="10" creationId="{0FF1C289-ECFE-41F1-B321-B44D5EF08DF3}"/>
          </ac:picMkLst>
        </pc:picChg>
        <pc:picChg chg="add mod ord modCrop">
          <ac:chgData name="Željka Car" userId="75d8b41b-2cb2-4cc7-8f6e-9d2d6ae610b4" providerId="ADAL" clId="{9EFF4C0D-C4A9-4948-9DEF-D918C9DDC548}" dt="2021-09-13T19:01:29.916" v="20" actId="6264"/>
          <ac:picMkLst>
            <pc:docMk/>
            <pc:sldMk cId="2166459362" sldId="327"/>
            <ac:picMk id="12" creationId="{5BBB7A65-6CFF-4C56-A969-E8BBF2F2AA7A}"/>
          </ac:picMkLst>
        </pc:picChg>
        <pc:picChg chg="del">
          <ac:chgData name="Željka Car" userId="75d8b41b-2cb2-4cc7-8f6e-9d2d6ae610b4" providerId="ADAL" clId="{9EFF4C0D-C4A9-4948-9DEF-D918C9DDC548}" dt="2021-09-13T18:56:27.584" v="1" actId="478"/>
          <ac:picMkLst>
            <pc:docMk/>
            <pc:sldMk cId="2166459362" sldId="327"/>
            <ac:picMk id="15" creationId="{5308A9EF-09C3-4231-A7EE-1D0E23AECA34}"/>
          </ac:picMkLst>
        </pc:picChg>
        <pc:picChg chg="del">
          <ac:chgData name="Željka Car" userId="75d8b41b-2cb2-4cc7-8f6e-9d2d6ae610b4" providerId="ADAL" clId="{9EFF4C0D-C4A9-4948-9DEF-D918C9DDC548}" dt="2021-09-13T18:56:25.732" v="0" actId="478"/>
          <ac:picMkLst>
            <pc:docMk/>
            <pc:sldMk cId="2166459362" sldId="327"/>
            <ac:picMk id="17" creationId="{8BDFEF26-78C9-47FC-A947-4DFB094789F7}"/>
          </ac:picMkLst>
        </pc:picChg>
        <pc:picChg chg="add mod ord modCrop">
          <ac:chgData name="Željka Car" userId="75d8b41b-2cb2-4cc7-8f6e-9d2d6ae610b4" providerId="ADAL" clId="{9EFF4C0D-C4A9-4948-9DEF-D918C9DDC548}" dt="2021-09-13T19:01:29.916" v="20" actId="6264"/>
          <ac:picMkLst>
            <pc:docMk/>
            <pc:sldMk cId="2166459362" sldId="327"/>
            <ac:picMk id="19" creationId="{12A636C8-A0B1-4691-A053-F76F94991FB0}"/>
          </ac:picMkLst>
        </pc:picChg>
      </pc:sldChg>
      <pc:sldMasterChg chg="modSldLayout">
        <pc:chgData name="Željka Car" userId="75d8b41b-2cb2-4cc7-8f6e-9d2d6ae610b4" providerId="ADAL" clId="{9EFF4C0D-C4A9-4948-9DEF-D918C9DDC548}" dt="2021-09-13T19:01:56.959" v="24" actId="14100"/>
        <pc:sldMasterMkLst>
          <pc:docMk/>
          <pc:sldMasterMk cId="946754946" sldId="2147483660"/>
        </pc:sldMasterMkLst>
        <pc:sldLayoutChg chg="modSp mod">
          <pc:chgData name="Željka Car" userId="75d8b41b-2cb2-4cc7-8f6e-9d2d6ae610b4" providerId="ADAL" clId="{9EFF4C0D-C4A9-4948-9DEF-D918C9DDC548}" dt="2021-09-13T19:01:56.959" v="24" actId="14100"/>
          <pc:sldLayoutMkLst>
            <pc:docMk/>
            <pc:sldMasterMk cId="946754946" sldId="2147483660"/>
            <pc:sldLayoutMk cId="1515634087" sldId="2147483666"/>
          </pc:sldLayoutMkLst>
          <pc:spChg chg="mod">
            <ac:chgData name="Željka Car" userId="75d8b41b-2cb2-4cc7-8f6e-9d2d6ae610b4" providerId="ADAL" clId="{9EFF4C0D-C4A9-4948-9DEF-D918C9DDC548}" dt="2021-09-13T19:01:38.473" v="21" actId="207"/>
            <ac:spMkLst>
              <pc:docMk/>
              <pc:sldMasterMk cId="946754946" sldId="2147483660"/>
              <pc:sldLayoutMk cId="1515634087" sldId="2147483666"/>
              <ac:spMk id="10" creationId="{AD72A3CF-7B92-425B-B6F6-280533A6D9E3}"/>
            </ac:spMkLst>
          </pc:spChg>
          <pc:spChg chg="mod">
            <ac:chgData name="Željka Car" userId="75d8b41b-2cb2-4cc7-8f6e-9d2d6ae610b4" providerId="ADAL" clId="{9EFF4C0D-C4A9-4948-9DEF-D918C9DDC548}" dt="2021-09-13T19:01:56.959" v="24" actId="14100"/>
            <ac:spMkLst>
              <pc:docMk/>
              <pc:sldMasterMk cId="946754946" sldId="2147483660"/>
              <pc:sldLayoutMk cId="1515634087" sldId="2147483666"/>
              <ac:spMk id="11" creationId="{8731B2CC-46D6-41EE-AB20-C8DC7BA2142E}"/>
            </ac:spMkLst>
          </pc:spChg>
        </pc:sldLayoutChg>
      </pc:sldMasterChg>
    </pc:docChg>
  </pc:docChgLst>
  <pc:docChgLst>
    <pc:chgData name="Gost korisnik" userId="S::urn:spo:anon#4a2c6cb45fe18932615fe38c37a55eae2a5d52d461e119c489173e69e4ad573a::" providerId="AD" clId="Web-{ADC094AA-23B1-AA20-4159-B99B2384F0AC}"/>
    <pc:docChg chg="addSld delSld modSld">
      <pc:chgData name="Gost korisnik" userId="S::urn:spo:anon#4a2c6cb45fe18932615fe38c37a55eae2a5d52d461e119c489173e69e4ad573a::" providerId="AD" clId="Web-{ADC094AA-23B1-AA20-4159-B99B2384F0AC}" dt="2021-09-01T09:44:36.523" v="321" actId="20577"/>
      <pc:docMkLst>
        <pc:docMk/>
      </pc:docMkLst>
      <pc:sldChg chg="modSp delCm">
        <pc:chgData name="Gost korisnik" userId="S::urn:spo:anon#4a2c6cb45fe18932615fe38c37a55eae2a5d52d461e119c489173e69e4ad573a::" providerId="AD" clId="Web-{ADC094AA-23B1-AA20-4159-B99B2384F0AC}" dt="2021-09-01T07:59:42.172" v="115" actId="20577"/>
        <pc:sldMkLst>
          <pc:docMk/>
          <pc:sldMk cId="149432705" sldId="316"/>
        </pc:sldMkLst>
        <pc:spChg chg="mod">
          <ac:chgData name="Gost korisnik" userId="S::urn:spo:anon#4a2c6cb45fe18932615fe38c37a55eae2a5d52d461e119c489173e69e4ad573a::" providerId="AD" clId="Web-{ADC094AA-23B1-AA20-4159-B99B2384F0AC}" dt="2021-09-01T07:59:42.172" v="115" actId="20577"/>
          <ac:spMkLst>
            <pc:docMk/>
            <pc:sldMk cId="149432705" sldId="316"/>
            <ac:spMk id="8" creationId="{39AA6535-7FDE-4B2D-B92F-5C3C5876E846}"/>
          </ac:spMkLst>
        </pc:spChg>
      </pc:sldChg>
      <pc:sldChg chg="modSp delCm">
        <pc:chgData name="Gost korisnik" userId="S::urn:spo:anon#4a2c6cb45fe18932615fe38c37a55eae2a5d52d461e119c489173e69e4ad573a::" providerId="AD" clId="Web-{ADC094AA-23B1-AA20-4159-B99B2384F0AC}" dt="2021-09-01T07:58:10.107" v="100"/>
        <pc:sldMkLst>
          <pc:docMk/>
          <pc:sldMk cId="3641963035" sldId="321"/>
        </pc:sldMkLst>
        <pc:spChg chg="mod">
          <ac:chgData name="Gost korisnik" userId="S::urn:spo:anon#4a2c6cb45fe18932615fe38c37a55eae2a5d52d461e119c489173e69e4ad573a::" providerId="AD" clId="Web-{ADC094AA-23B1-AA20-4159-B99B2384F0AC}" dt="2021-09-01T07:58:06.826" v="99" actId="20577"/>
          <ac:spMkLst>
            <pc:docMk/>
            <pc:sldMk cId="3641963035" sldId="321"/>
            <ac:spMk id="12" creationId="{67E85B49-EA95-4125-8389-F7C0D332376F}"/>
          </ac:spMkLst>
        </pc:spChg>
      </pc:sldChg>
      <pc:sldChg chg="delCm">
        <pc:chgData name="Gost korisnik" userId="S::urn:spo:anon#4a2c6cb45fe18932615fe38c37a55eae2a5d52d461e119c489173e69e4ad573a::" providerId="AD" clId="Web-{ADC094AA-23B1-AA20-4159-B99B2384F0AC}" dt="2021-09-01T07:59:53.281" v="116"/>
        <pc:sldMkLst>
          <pc:docMk/>
          <pc:sldMk cId="2018465411" sldId="324"/>
        </pc:sldMkLst>
      </pc:sldChg>
      <pc:sldChg chg="modSp">
        <pc:chgData name="Gost korisnik" userId="S::urn:spo:anon#4a2c6cb45fe18932615fe38c37a55eae2a5d52d461e119c489173e69e4ad573a::" providerId="AD" clId="Web-{ADC094AA-23B1-AA20-4159-B99B2384F0AC}" dt="2021-09-01T09:44:36.523" v="321" actId="20577"/>
        <pc:sldMkLst>
          <pc:docMk/>
          <pc:sldMk cId="255032771" sldId="326"/>
        </pc:sldMkLst>
        <pc:spChg chg="mod">
          <ac:chgData name="Gost korisnik" userId="S::urn:spo:anon#4a2c6cb45fe18932615fe38c37a55eae2a5d52d461e119c489173e69e4ad573a::" providerId="AD" clId="Web-{ADC094AA-23B1-AA20-4159-B99B2384F0AC}" dt="2021-09-01T09:44:36.523" v="321" actId="20577"/>
          <ac:spMkLst>
            <pc:docMk/>
            <pc:sldMk cId="255032771" sldId="326"/>
            <ac:spMk id="5" creationId="{6794BD51-1280-4DD9-82FC-8AFE02600C59}"/>
          </ac:spMkLst>
        </pc:spChg>
      </pc:sldChg>
      <pc:sldChg chg="modSp delCm">
        <pc:chgData name="Gost korisnik" userId="S::urn:spo:anon#4a2c6cb45fe18932615fe38c37a55eae2a5d52d461e119c489173e69e4ad573a::" providerId="AD" clId="Web-{ADC094AA-23B1-AA20-4159-B99B2384F0AC}" dt="2021-09-01T07:49:17.331" v="15"/>
        <pc:sldMkLst>
          <pc:docMk/>
          <pc:sldMk cId="679576356" sldId="328"/>
        </pc:sldMkLst>
        <pc:spChg chg="mod">
          <ac:chgData name="Gost korisnik" userId="S::urn:spo:anon#4a2c6cb45fe18932615fe38c37a55eae2a5d52d461e119c489173e69e4ad573a::" providerId="AD" clId="Web-{ADC094AA-23B1-AA20-4159-B99B2384F0AC}" dt="2021-09-01T07:49:03.159" v="14" actId="20577"/>
          <ac:spMkLst>
            <pc:docMk/>
            <pc:sldMk cId="679576356" sldId="328"/>
            <ac:spMk id="8" creationId="{39AA6535-7FDE-4B2D-B92F-5C3C5876E846}"/>
          </ac:spMkLst>
        </pc:spChg>
      </pc:sldChg>
      <pc:sldChg chg="modSp delCm">
        <pc:chgData name="Gost korisnik" userId="S::urn:spo:anon#4a2c6cb45fe18932615fe38c37a55eae2a5d52d461e119c489173e69e4ad573a::" providerId="AD" clId="Web-{ADC094AA-23B1-AA20-4159-B99B2384F0AC}" dt="2021-09-01T09:44:16.382" v="320"/>
        <pc:sldMkLst>
          <pc:docMk/>
          <pc:sldMk cId="963186346" sldId="330"/>
        </pc:sldMkLst>
        <pc:spChg chg="mod">
          <ac:chgData name="Gost korisnik" userId="S::urn:spo:anon#4a2c6cb45fe18932615fe38c37a55eae2a5d52d461e119c489173e69e4ad573a::" providerId="AD" clId="Web-{ADC094AA-23B1-AA20-4159-B99B2384F0AC}" dt="2021-09-01T08:45:31.197" v="319" actId="20577"/>
          <ac:spMkLst>
            <pc:docMk/>
            <pc:sldMk cId="963186346" sldId="330"/>
            <ac:spMk id="8" creationId="{39AA6535-7FDE-4B2D-B92F-5C3C5876E846}"/>
          </ac:spMkLst>
        </pc:spChg>
      </pc:sldChg>
      <pc:sldChg chg="modSp delCm">
        <pc:chgData name="Gost korisnik" userId="S::urn:spo:anon#4a2c6cb45fe18932615fe38c37a55eae2a5d52d461e119c489173e69e4ad573a::" providerId="AD" clId="Web-{ADC094AA-23B1-AA20-4159-B99B2384F0AC}" dt="2021-09-01T08:43:50.866" v="270" actId="20577"/>
        <pc:sldMkLst>
          <pc:docMk/>
          <pc:sldMk cId="1475239319" sldId="332"/>
        </pc:sldMkLst>
        <pc:spChg chg="mod">
          <ac:chgData name="Gost korisnik" userId="S::urn:spo:anon#4a2c6cb45fe18932615fe38c37a55eae2a5d52d461e119c489173e69e4ad573a::" providerId="AD" clId="Web-{ADC094AA-23B1-AA20-4159-B99B2384F0AC}" dt="2021-09-01T08:43:50.866" v="270" actId="20577"/>
          <ac:spMkLst>
            <pc:docMk/>
            <pc:sldMk cId="1475239319" sldId="332"/>
            <ac:spMk id="8" creationId="{39AA6535-7FDE-4B2D-B92F-5C3C5876E846}"/>
          </ac:spMkLst>
        </pc:spChg>
      </pc:sldChg>
      <pc:sldChg chg="modSp delCm">
        <pc:chgData name="Gost korisnik" userId="S::urn:spo:anon#4a2c6cb45fe18932615fe38c37a55eae2a5d52d461e119c489173e69e4ad573a::" providerId="AD" clId="Web-{ADC094AA-23B1-AA20-4159-B99B2384F0AC}" dt="2021-09-01T08:40:56.346" v="199" actId="20577"/>
        <pc:sldMkLst>
          <pc:docMk/>
          <pc:sldMk cId="1246166036" sldId="334"/>
        </pc:sldMkLst>
        <pc:spChg chg="mod">
          <ac:chgData name="Gost korisnik" userId="S::urn:spo:anon#4a2c6cb45fe18932615fe38c37a55eae2a5d52d461e119c489173e69e4ad573a::" providerId="AD" clId="Web-{ADC094AA-23B1-AA20-4159-B99B2384F0AC}" dt="2021-09-01T08:40:56.346" v="199" actId="20577"/>
          <ac:spMkLst>
            <pc:docMk/>
            <pc:sldMk cId="1246166036" sldId="334"/>
            <ac:spMk id="8" creationId="{39AA6535-7FDE-4B2D-B92F-5C3C5876E846}"/>
          </ac:spMkLst>
        </pc:spChg>
      </pc:sldChg>
      <pc:sldChg chg="modSp delCm">
        <pc:chgData name="Gost korisnik" userId="S::urn:spo:anon#4a2c6cb45fe18932615fe38c37a55eae2a5d52d461e119c489173e69e4ad573a::" providerId="AD" clId="Web-{ADC094AA-23B1-AA20-4159-B99B2384F0AC}" dt="2021-09-01T07:54:03.087" v="49" actId="20577"/>
        <pc:sldMkLst>
          <pc:docMk/>
          <pc:sldMk cId="2584428605" sldId="335"/>
        </pc:sldMkLst>
        <pc:spChg chg="mod">
          <ac:chgData name="Gost korisnik" userId="S::urn:spo:anon#4a2c6cb45fe18932615fe38c37a55eae2a5d52d461e119c489173e69e4ad573a::" providerId="AD" clId="Web-{ADC094AA-23B1-AA20-4159-B99B2384F0AC}" dt="2021-09-01T07:54:03.087" v="49" actId="20577"/>
          <ac:spMkLst>
            <pc:docMk/>
            <pc:sldMk cId="2584428605" sldId="335"/>
            <ac:spMk id="8" creationId="{39AA6535-7FDE-4B2D-B92F-5C3C5876E846}"/>
          </ac:spMkLst>
        </pc:spChg>
      </pc:sldChg>
      <pc:sldChg chg="modSp delCm">
        <pc:chgData name="Gost korisnik" userId="S::urn:spo:anon#4a2c6cb45fe18932615fe38c37a55eae2a5d52d461e119c489173e69e4ad573a::" providerId="AD" clId="Web-{ADC094AA-23B1-AA20-4159-B99B2384F0AC}" dt="2021-09-01T08:38:54.750" v="133" actId="14100"/>
        <pc:sldMkLst>
          <pc:docMk/>
          <pc:sldMk cId="1616952494" sldId="338"/>
        </pc:sldMkLst>
        <pc:spChg chg="mod">
          <ac:chgData name="Gost korisnik" userId="S::urn:spo:anon#4a2c6cb45fe18932615fe38c37a55eae2a5d52d461e119c489173e69e4ad573a::" providerId="AD" clId="Web-{ADC094AA-23B1-AA20-4159-B99B2384F0AC}" dt="2021-09-01T07:52:11.178" v="30" actId="20577"/>
          <ac:spMkLst>
            <pc:docMk/>
            <pc:sldMk cId="1616952494" sldId="338"/>
            <ac:spMk id="8" creationId="{39AA6535-7FDE-4B2D-B92F-5C3C5876E846}"/>
          </ac:spMkLst>
        </pc:spChg>
        <pc:picChg chg="mod">
          <ac:chgData name="Gost korisnik" userId="S::urn:spo:anon#4a2c6cb45fe18932615fe38c37a55eae2a5d52d461e119c489173e69e4ad573a::" providerId="AD" clId="Web-{ADC094AA-23B1-AA20-4159-B99B2384F0AC}" dt="2021-09-01T08:38:54.750" v="133" actId="14100"/>
          <ac:picMkLst>
            <pc:docMk/>
            <pc:sldMk cId="1616952494" sldId="338"/>
            <ac:picMk id="3" creationId="{E872841A-BC10-4D69-9E48-CF0789314070}"/>
          </ac:picMkLst>
        </pc:picChg>
      </pc:sldChg>
      <pc:sldChg chg="modSp">
        <pc:chgData name="Gost korisnik" userId="S::urn:spo:anon#4a2c6cb45fe18932615fe38c37a55eae2a5d52d461e119c489173e69e4ad573a::" providerId="AD" clId="Web-{ADC094AA-23B1-AA20-4159-B99B2384F0AC}" dt="2021-09-01T07:51:50.334" v="25" actId="20577"/>
        <pc:sldMkLst>
          <pc:docMk/>
          <pc:sldMk cId="2009291791" sldId="339"/>
        </pc:sldMkLst>
        <pc:spChg chg="mod">
          <ac:chgData name="Gost korisnik" userId="S::urn:spo:anon#4a2c6cb45fe18932615fe38c37a55eae2a5d52d461e119c489173e69e4ad573a::" providerId="AD" clId="Web-{ADC094AA-23B1-AA20-4159-B99B2384F0AC}" dt="2021-09-01T07:51:50.334" v="25" actId="20577"/>
          <ac:spMkLst>
            <pc:docMk/>
            <pc:sldMk cId="2009291791" sldId="339"/>
            <ac:spMk id="8" creationId="{39AA6535-7FDE-4B2D-B92F-5C3C5876E846}"/>
          </ac:spMkLst>
        </pc:spChg>
      </pc:sldChg>
      <pc:sldChg chg="modSp delCm">
        <pc:chgData name="Gost korisnik" userId="S::urn:spo:anon#4a2c6cb45fe18932615fe38c37a55eae2a5d52d461e119c489173e69e4ad573a::" providerId="AD" clId="Web-{ADC094AA-23B1-AA20-4159-B99B2384F0AC}" dt="2021-09-01T07:55:52.902" v="65" actId="20577"/>
        <pc:sldMkLst>
          <pc:docMk/>
          <pc:sldMk cId="89809246" sldId="342"/>
        </pc:sldMkLst>
        <pc:spChg chg="mod">
          <ac:chgData name="Gost korisnik" userId="S::urn:spo:anon#4a2c6cb45fe18932615fe38c37a55eae2a5d52d461e119c489173e69e4ad573a::" providerId="AD" clId="Web-{ADC094AA-23B1-AA20-4159-B99B2384F0AC}" dt="2021-09-01T07:55:52.902" v="65" actId="20577"/>
          <ac:spMkLst>
            <pc:docMk/>
            <pc:sldMk cId="89809246" sldId="342"/>
            <ac:spMk id="8" creationId="{39AA6535-7FDE-4B2D-B92F-5C3C5876E846}"/>
          </ac:spMkLst>
        </pc:spChg>
      </pc:sldChg>
      <pc:sldChg chg="modSp delCm">
        <pc:chgData name="Gost korisnik" userId="S::urn:spo:anon#4a2c6cb45fe18932615fe38c37a55eae2a5d52d461e119c489173e69e4ad573a::" providerId="AD" clId="Web-{ADC094AA-23B1-AA20-4159-B99B2384F0AC}" dt="2021-09-01T07:57:24.325" v="84"/>
        <pc:sldMkLst>
          <pc:docMk/>
          <pc:sldMk cId="1594319738" sldId="343"/>
        </pc:sldMkLst>
        <pc:spChg chg="mod">
          <ac:chgData name="Gost korisnik" userId="S::urn:spo:anon#4a2c6cb45fe18932615fe38c37a55eae2a5d52d461e119c489173e69e4ad573a::" providerId="AD" clId="Web-{ADC094AA-23B1-AA20-4159-B99B2384F0AC}" dt="2021-09-01T07:57:11.762" v="83" actId="14100"/>
          <ac:spMkLst>
            <pc:docMk/>
            <pc:sldMk cId="1594319738" sldId="343"/>
            <ac:spMk id="8" creationId="{39AA6535-7FDE-4B2D-B92F-5C3C5876E846}"/>
          </ac:spMkLst>
        </pc:spChg>
      </pc:sldChg>
      <pc:sldChg chg="modSp delCm">
        <pc:chgData name="Gost korisnik" userId="S::urn:spo:anon#4a2c6cb45fe18932615fe38c37a55eae2a5d52d461e119c489173e69e4ad573a::" providerId="AD" clId="Web-{ADC094AA-23B1-AA20-4159-B99B2384F0AC}" dt="2021-09-01T08:38:35.421" v="130"/>
        <pc:sldMkLst>
          <pc:docMk/>
          <pc:sldMk cId="2404892530" sldId="344"/>
        </pc:sldMkLst>
        <pc:spChg chg="mod">
          <ac:chgData name="Gost korisnik" userId="S::urn:spo:anon#4a2c6cb45fe18932615fe38c37a55eae2a5d52d461e119c489173e69e4ad573a::" providerId="AD" clId="Web-{ADC094AA-23B1-AA20-4159-B99B2384F0AC}" dt="2021-09-01T07:53:01.789" v="37" actId="20577"/>
          <ac:spMkLst>
            <pc:docMk/>
            <pc:sldMk cId="2404892530" sldId="344"/>
            <ac:spMk id="8" creationId="{39AA6535-7FDE-4B2D-B92F-5C3C5876E846}"/>
          </ac:spMkLst>
        </pc:spChg>
      </pc:sldChg>
      <pc:sldChg chg="modSp delCm">
        <pc:chgData name="Gost korisnik" userId="S::urn:spo:anon#4a2c6cb45fe18932615fe38c37a55eae2a5d52d461e119c489173e69e4ad573a::" providerId="AD" clId="Web-{ADC094AA-23B1-AA20-4159-B99B2384F0AC}" dt="2021-09-01T07:53:28.024" v="43" actId="20577"/>
        <pc:sldMkLst>
          <pc:docMk/>
          <pc:sldMk cId="3523946531" sldId="346"/>
        </pc:sldMkLst>
        <pc:spChg chg="mod">
          <ac:chgData name="Gost korisnik" userId="S::urn:spo:anon#4a2c6cb45fe18932615fe38c37a55eae2a5d52d461e119c489173e69e4ad573a::" providerId="AD" clId="Web-{ADC094AA-23B1-AA20-4159-B99B2384F0AC}" dt="2021-09-01T07:53:28.024" v="43" actId="20577"/>
          <ac:spMkLst>
            <pc:docMk/>
            <pc:sldMk cId="3523946531" sldId="346"/>
            <ac:spMk id="8" creationId="{39AA6535-7FDE-4B2D-B92F-5C3C5876E846}"/>
          </ac:spMkLst>
        </pc:spChg>
      </pc:sldChg>
      <pc:sldChg chg="modSp delCm">
        <pc:chgData name="Gost korisnik" userId="S::urn:spo:anon#4a2c6cb45fe18932615fe38c37a55eae2a5d52d461e119c489173e69e4ad573a::" providerId="AD" clId="Web-{ADC094AA-23B1-AA20-4159-B99B2384F0AC}" dt="2021-09-01T08:01:52.299" v="129"/>
        <pc:sldMkLst>
          <pc:docMk/>
          <pc:sldMk cId="324945081" sldId="347"/>
        </pc:sldMkLst>
        <pc:spChg chg="mod">
          <ac:chgData name="Gost korisnik" userId="S::urn:spo:anon#4a2c6cb45fe18932615fe38c37a55eae2a5d52d461e119c489173e69e4ad573a::" providerId="AD" clId="Web-{ADC094AA-23B1-AA20-4159-B99B2384F0AC}" dt="2021-09-01T08:01:48.049" v="128"/>
          <ac:spMkLst>
            <pc:docMk/>
            <pc:sldMk cId="324945081" sldId="347"/>
            <ac:spMk id="8" creationId="{39AA6535-7FDE-4B2D-B92F-5C3C5876E846}"/>
          </ac:spMkLst>
        </pc:spChg>
      </pc:sldChg>
      <pc:sldChg chg="modSp delCm">
        <pc:chgData name="Gost korisnik" userId="S::urn:spo:anon#4a2c6cb45fe18932615fe38c37a55eae2a5d52d461e119c489173e69e4ad573a::" providerId="AD" clId="Web-{ADC094AA-23B1-AA20-4159-B99B2384F0AC}" dt="2021-09-01T07:55:11.260" v="58" actId="20577"/>
        <pc:sldMkLst>
          <pc:docMk/>
          <pc:sldMk cId="1317215117" sldId="349"/>
        </pc:sldMkLst>
        <pc:spChg chg="mod">
          <ac:chgData name="Gost korisnik" userId="S::urn:spo:anon#4a2c6cb45fe18932615fe38c37a55eae2a5d52d461e119c489173e69e4ad573a::" providerId="AD" clId="Web-{ADC094AA-23B1-AA20-4159-B99B2384F0AC}" dt="2021-09-01T07:55:11.260" v="58" actId="20577"/>
          <ac:spMkLst>
            <pc:docMk/>
            <pc:sldMk cId="1317215117" sldId="349"/>
            <ac:spMk id="2" creationId="{434E185E-9055-47DE-8D1B-B00FE73B4752}"/>
          </ac:spMkLst>
        </pc:spChg>
      </pc:sldChg>
      <pc:sldChg chg="add del replId">
        <pc:chgData name="Gost korisnik" userId="S::urn:spo:anon#4a2c6cb45fe18932615fe38c37a55eae2a5d52d461e119c489173e69e4ad573a::" providerId="AD" clId="Web-{ADC094AA-23B1-AA20-4159-B99B2384F0AC}" dt="2021-09-01T08:00:47.689" v="119"/>
        <pc:sldMkLst>
          <pc:docMk/>
          <pc:sldMk cId="4076803326" sldId="350"/>
        </pc:sldMkLst>
      </pc:sldChg>
    </pc:docChg>
  </pc:docChgLst>
  <pc:docChgLst>
    <pc:chgData name="Željka Car" userId="75d8b41b-2cb2-4cc7-8f6e-9d2d6ae610b4" providerId="ADAL" clId="{D08F9DB8-814B-4CFD-9FCA-7F9B904FEFCA}"/>
    <pc:docChg chg="undo custSel modSld">
      <pc:chgData name="Željka Car" userId="75d8b41b-2cb2-4cc7-8f6e-9d2d6ae610b4" providerId="ADAL" clId="{D08F9DB8-814B-4CFD-9FCA-7F9B904FEFCA}" dt="2021-05-03T12:12:05.143" v="82" actId="20577"/>
      <pc:docMkLst>
        <pc:docMk/>
      </pc:docMkLst>
      <pc:sldChg chg="modSp mod">
        <pc:chgData name="Željka Car" userId="75d8b41b-2cb2-4cc7-8f6e-9d2d6ae610b4" providerId="ADAL" clId="{D08F9DB8-814B-4CFD-9FCA-7F9B904FEFCA}" dt="2021-05-03T12:05:20.862" v="18" actId="13926"/>
        <pc:sldMkLst>
          <pc:docMk/>
          <pc:sldMk cId="1972897783" sldId="325"/>
        </pc:sldMkLst>
        <pc:spChg chg="mod">
          <ac:chgData name="Željka Car" userId="75d8b41b-2cb2-4cc7-8f6e-9d2d6ae610b4" providerId="ADAL" clId="{D08F9DB8-814B-4CFD-9FCA-7F9B904FEFCA}" dt="2021-05-03T12:05:20.862" v="18" actId="13926"/>
          <ac:spMkLst>
            <pc:docMk/>
            <pc:sldMk cId="1972897783" sldId="325"/>
            <ac:spMk id="4" creationId="{00000000-0000-0000-0000-000000000000}"/>
          </ac:spMkLst>
        </pc:spChg>
      </pc:sldChg>
      <pc:sldChg chg="modSp mod">
        <pc:chgData name="Željka Car" userId="75d8b41b-2cb2-4cc7-8f6e-9d2d6ae610b4" providerId="ADAL" clId="{D08F9DB8-814B-4CFD-9FCA-7F9B904FEFCA}" dt="2021-05-03T12:06:03.615" v="52" actId="207"/>
        <pc:sldMkLst>
          <pc:docMk/>
          <pc:sldMk cId="255032771" sldId="326"/>
        </pc:sldMkLst>
        <pc:spChg chg="mod">
          <ac:chgData name="Željka Car" userId="75d8b41b-2cb2-4cc7-8f6e-9d2d6ae610b4" providerId="ADAL" clId="{D08F9DB8-814B-4CFD-9FCA-7F9B904FEFCA}" dt="2021-05-03T12:06:03.615" v="52" actId="207"/>
          <ac:spMkLst>
            <pc:docMk/>
            <pc:sldMk cId="255032771" sldId="326"/>
            <ac:spMk id="4" creationId="{91F29024-9DC6-48BA-88AD-08926398BDD9}"/>
          </ac:spMkLst>
        </pc:spChg>
      </pc:sldChg>
      <pc:sldChg chg="modSp mod">
        <pc:chgData name="Željka Car" userId="75d8b41b-2cb2-4cc7-8f6e-9d2d6ae610b4" providerId="ADAL" clId="{D08F9DB8-814B-4CFD-9FCA-7F9B904FEFCA}" dt="2021-05-03T12:06:42.600" v="53" actId="13926"/>
        <pc:sldMkLst>
          <pc:docMk/>
          <pc:sldMk cId="679576356" sldId="328"/>
        </pc:sldMkLst>
        <pc:spChg chg="mod">
          <ac:chgData name="Željka Car" userId="75d8b41b-2cb2-4cc7-8f6e-9d2d6ae610b4" providerId="ADAL" clId="{D08F9DB8-814B-4CFD-9FCA-7F9B904FEFCA}" dt="2021-05-03T12:06:42.600" v="53" actId="13926"/>
          <ac:spMkLst>
            <pc:docMk/>
            <pc:sldMk cId="679576356" sldId="328"/>
            <ac:spMk id="8" creationId="{39AA6535-7FDE-4B2D-B92F-5C3C5876E846}"/>
          </ac:spMkLst>
        </pc:spChg>
      </pc:sldChg>
      <pc:sldChg chg="modSp mod">
        <pc:chgData name="Željka Car" userId="75d8b41b-2cb2-4cc7-8f6e-9d2d6ae610b4" providerId="ADAL" clId="{D08F9DB8-814B-4CFD-9FCA-7F9B904FEFCA}" dt="2021-05-03T12:06:59.998" v="57" actId="13926"/>
        <pc:sldMkLst>
          <pc:docMk/>
          <pc:sldMk cId="3594749070" sldId="329"/>
        </pc:sldMkLst>
        <pc:spChg chg="mod">
          <ac:chgData name="Željka Car" userId="75d8b41b-2cb2-4cc7-8f6e-9d2d6ae610b4" providerId="ADAL" clId="{D08F9DB8-814B-4CFD-9FCA-7F9B904FEFCA}" dt="2021-05-03T12:06:57.526" v="56" actId="13926"/>
          <ac:spMkLst>
            <pc:docMk/>
            <pc:sldMk cId="3594749070" sldId="329"/>
            <ac:spMk id="4" creationId="{00000000-0000-0000-0000-000000000000}"/>
          </ac:spMkLst>
        </pc:spChg>
        <pc:spChg chg="mod">
          <ac:chgData name="Željka Car" userId="75d8b41b-2cb2-4cc7-8f6e-9d2d6ae610b4" providerId="ADAL" clId="{D08F9DB8-814B-4CFD-9FCA-7F9B904FEFCA}" dt="2021-05-03T12:06:59.998" v="57" actId="13926"/>
          <ac:spMkLst>
            <pc:docMk/>
            <pc:sldMk cId="3594749070" sldId="329"/>
            <ac:spMk id="8" creationId="{39AA6535-7FDE-4B2D-B92F-5C3C5876E846}"/>
          </ac:spMkLst>
        </pc:spChg>
      </pc:sldChg>
      <pc:sldChg chg="modSp mod">
        <pc:chgData name="Željka Car" userId="75d8b41b-2cb2-4cc7-8f6e-9d2d6ae610b4" providerId="ADAL" clId="{D08F9DB8-814B-4CFD-9FCA-7F9B904FEFCA}" dt="2021-05-03T12:07:28.086" v="59" actId="13926"/>
        <pc:sldMkLst>
          <pc:docMk/>
          <pc:sldMk cId="3040777056" sldId="333"/>
        </pc:sldMkLst>
        <pc:spChg chg="mod">
          <ac:chgData name="Željka Car" userId="75d8b41b-2cb2-4cc7-8f6e-9d2d6ae610b4" providerId="ADAL" clId="{D08F9DB8-814B-4CFD-9FCA-7F9B904FEFCA}" dt="2021-05-03T12:07:25.583" v="58" actId="13926"/>
          <ac:spMkLst>
            <pc:docMk/>
            <pc:sldMk cId="3040777056" sldId="333"/>
            <ac:spMk id="4" creationId="{00000000-0000-0000-0000-000000000000}"/>
          </ac:spMkLst>
        </pc:spChg>
        <pc:spChg chg="mod">
          <ac:chgData name="Željka Car" userId="75d8b41b-2cb2-4cc7-8f6e-9d2d6ae610b4" providerId="ADAL" clId="{D08F9DB8-814B-4CFD-9FCA-7F9B904FEFCA}" dt="2021-05-03T12:07:28.086" v="59" actId="13926"/>
          <ac:spMkLst>
            <pc:docMk/>
            <pc:sldMk cId="3040777056" sldId="333"/>
            <ac:spMk id="8" creationId="{39AA6535-7FDE-4B2D-B92F-5C3C5876E846}"/>
          </ac:spMkLst>
        </pc:spChg>
      </pc:sldChg>
      <pc:sldChg chg="modSp mod">
        <pc:chgData name="Željka Car" userId="75d8b41b-2cb2-4cc7-8f6e-9d2d6ae610b4" providerId="ADAL" clId="{D08F9DB8-814B-4CFD-9FCA-7F9B904FEFCA}" dt="2021-05-03T12:09:55.601" v="65" actId="13926"/>
        <pc:sldMkLst>
          <pc:docMk/>
          <pc:sldMk cId="2706102379" sldId="336"/>
        </pc:sldMkLst>
        <pc:spChg chg="mod">
          <ac:chgData name="Željka Car" userId="75d8b41b-2cb2-4cc7-8f6e-9d2d6ae610b4" providerId="ADAL" clId="{D08F9DB8-814B-4CFD-9FCA-7F9B904FEFCA}" dt="2021-05-03T12:09:53.343" v="64" actId="13926"/>
          <ac:spMkLst>
            <pc:docMk/>
            <pc:sldMk cId="2706102379" sldId="336"/>
            <ac:spMk id="4" creationId="{00000000-0000-0000-0000-000000000000}"/>
          </ac:spMkLst>
        </pc:spChg>
        <pc:spChg chg="mod">
          <ac:chgData name="Željka Car" userId="75d8b41b-2cb2-4cc7-8f6e-9d2d6ae610b4" providerId="ADAL" clId="{D08F9DB8-814B-4CFD-9FCA-7F9B904FEFCA}" dt="2021-05-03T12:09:55.601" v="65" actId="13926"/>
          <ac:spMkLst>
            <pc:docMk/>
            <pc:sldMk cId="2706102379" sldId="336"/>
            <ac:spMk id="8" creationId="{39AA6535-7FDE-4B2D-B92F-5C3C5876E846}"/>
          </ac:spMkLst>
        </pc:spChg>
      </pc:sldChg>
      <pc:sldChg chg="modSp mod">
        <pc:chgData name="Željka Car" userId="75d8b41b-2cb2-4cc7-8f6e-9d2d6ae610b4" providerId="ADAL" clId="{D08F9DB8-814B-4CFD-9FCA-7F9B904FEFCA}" dt="2021-05-03T12:08:27.057" v="63" actId="13926"/>
        <pc:sldMkLst>
          <pc:docMk/>
          <pc:sldMk cId="914969762" sldId="337"/>
        </pc:sldMkLst>
        <pc:spChg chg="mod">
          <ac:chgData name="Željka Car" userId="75d8b41b-2cb2-4cc7-8f6e-9d2d6ae610b4" providerId="ADAL" clId="{D08F9DB8-814B-4CFD-9FCA-7F9B904FEFCA}" dt="2021-05-03T12:08:24.559" v="62" actId="13926"/>
          <ac:spMkLst>
            <pc:docMk/>
            <pc:sldMk cId="914969762" sldId="337"/>
            <ac:spMk id="4" creationId="{00000000-0000-0000-0000-000000000000}"/>
          </ac:spMkLst>
        </pc:spChg>
        <pc:spChg chg="mod">
          <ac:chgData name="Željka Car" userId="75d8b41b-2cb2-4cc7-8f6e-9d2d6ae610b4" providerId="ADAL" clId="{D08F9DB8-814B-4CFD-9FCA-7F9B904FEFCA}" dt="2021-05-03T12:08:27.057" v="63" actId="13926"/>
          <ac:spMkLst>
            <pc:docMk/>
            <pc:sldMk cId="914969762" sldId="337"/>
            <ac:spMk id="8" creationId="{39AA6535-7FDE-4B2D-B92F-5C3C5876E846}"/>
          </ac:spMkLst>
        </pc:spChg>
      </pc:sldChg>
      <pc:sldChg chg="modSp mod">
        <pc:chgData name="Željka Car" userId="75d8b41b-2cb2-4cc7-8f6e-9d2d6ae610b4" providerId="ADAL" clId="{D08F9DB8-814B-4CFD-9FCA-7F9B904FEFCA}" dt="2021-05-03T12:07:47.104" v="61" actId="13926"/>
        <pc:sldMkLst>
          <pc:docMk/>
          <pc:sldMk cId="586199055" sldId="340"/>
        </pc:sldMkLst>
        <pc:spChg chg="mod">
          <ac:chgData name="Željka Car" userId="75d8b41b-2cb2-4cc7-8f6e-9d2d6ae610b4" providerId="ADAL" clId="{D08F9DB8-814B-4CFD-9FCA-7F9B904FEFCA}" dt="2021-05-03T12:07:44.647" v="60" actId="13926"/>
          <ac:spMkLst>
            <pc:docMk/>
            <pc:sldMk cId="586199055" sldId="340"/>
            <ac:spMk id="4" creationId="{00000000-0000-0000-0000-000000000000}"/>
          </ac:spMkLst>
        </pc:spChg>
        <pc:spChg chg="mod">
          <ac:chgData name="Željka Car" userId="75d8b41b-2cb2-4cc7-8f6e-9d2d6ae610b4" providerId="ADAL" clId="{D08F9DB8-814B-4CFD-9FCA-7F9B904FEFCA}" dt="2021-05-03T12:07:47.104" v="61" actId="13926"/>
          <ac:spMkLst>
            <pc:docMk/>
            <pc:sldMk cId="586199055" sldId="340"/>
            <ac:spMk id="8" creationId="{39AA6535-7FDE-4B2D-B92F-5C3C5876E846}"/>
          </ac:spMkLst>
        </pc:spChg>
      </pc:sldChg>
      <pc:sldChg chg="modSp mod">
        <pc:chgData name="Željka Car" userId="75d8b41b-2cb2-4cc7-8f6e-9d2d6ae610b4" providerId="ADAL" clId="{D08F9DB8-814B-4CFD-9FCA-7F9B904FEFCA}" dt="2021-05-03T12:12:05.143" v="82" actId="20577"/>
        <pc:sldMkLst>
          <pc:docMk/>
          <pc:sldMk cId="89809246" sldId="342"/>
        </pc:sldMkLst>
        <pc:spChg chg="mod">
          <ac:chgData name="Željka Car" userId="75d8b41b-2cb2-4cc7-8f6e-9d2d6ae610b4" providerId="ADAL" clId="{D08F9DB8-814B-4CFD-9FCA-7F9B904FEFCA}" dt="2021-05-03T12:12:05.143" v="82" actId="20577"/>
          <ac:spMkLst>
            <pc:docMk/>
            <pc:sldMk cId="89809246" sldId="342"/>
            <ac:spMk id="4" creationId="{00000000-0000-0000-0000-000000000000}"/>
          </ac:spMkLst>
        </pc:spChg>
        <pc:spChg chg="mod">
          <ac:chgData name="Željka Car" userId="75d8b41b-2cb2-4cc7-8f6e-9d2d6ae610b4" providerId="ADAL" clId="{D08F9DB8-814B-4CFD-9FCA-7F9B904FEFCA}" dt="2021-05-03T12:11:52.145" v="73" actId="13926"/>
          <ac:spMkLst>
            <pc:docMk/>
            <pc:sldMk cId="89809246" sldId="342"/>
            <ac:spMk id="8" creationId="{39AA6535-7FDE-4B2D-B92F-5C3C5876E846}"/>
          </ac:spMkLst>
        </pc:spChg>
      </pc:sldChg>
      <pc:sldChg chg="modSp mod">
        <pc:chgData name="Željka Car" userId="75d8b41b-2cb2-4cc7-8f6e-9d2d6ae610b4" providerId="ADAL" clId="{D08F9DB8-814B-4CFD-9FCA-7F9B904FEFCA}" dt="2021-05-03T12:10:06.749" v="67" actId="13926"/>
        <pc:sldMkLst>
          <pc:docMk/>
          <pc:sldMk cId="918304251" sldId="345"/>
        </pc:sldMkLst>
        <pc:spChg chg="mod">
          <ac:chgData name="Željka Car" userId="75d8b41b-2cb2-4cc7-8f6e-9d2d6ae610b4" providerId="ADAL" clId="{D08F9DB8-814B-4CFD-9FCA-7F9B904FEFCA}" dt="2021-05-03T12:10:03.806" v="66" actId="13926"/>
          <ac:spMkLst>
            <pc:docMk/>
            <pc:sldMk cId="918304251" sldId="345"/>
            <ac:spMk id="4" creationId="{00000000-0000-0000-0000-000000000000}"/>
          </ac:spMkLst>
        </pc:spChg>
        <pc:spChg chg="mod">
          <ac:chgData name="Željka Car" userId="75d8b41b-2cb2-4cc7-8f6e-9d2d6ae610b4" providerId="ADAL" clId="{D08F9DB8-814B-4CFD-9FCA-7F9B904FEFCA}" dt="2021-05-03T12:10:06.749" v="67" actId="13926"/>
          <ac:spMkLst>
            <pc:docMk/>
            <pc:sldMk cId="918304251" sldId="345"/>
            <ac:spMk id="8" creationId="{39AA6535-7FDE-4B2D-B92F-5C3C5876E846}"/>
          </ac:spMkLst>
        </pc:spChg>
      </pc:sldChg>
      <pc:sldChg chg="modSp mod">
        <pc:chgData name="Željka Car" userId="75d8b41b-2cb2-4cc7-8f6e-9d2d6ae610b4" providerId="ADAL" clId="{D08F9DB8-814B-4CFD-9FCA-7F9B904FEFCA}" dt="2021-05-03T12:11:36.281" v="72" actId="13926"/>
        <pc:sldMkLst>
          <pc:docMk/>
          <pc:sldMk cId="324945081" sldId="347"/>
        </pc:sldMkLst>
        <pc:spChg chg="mod">
          <ac:chgData name="Željka Car" userId="75d8b41b-2cb2-4cc7-8f6e-9d2d6ae610b4" providerId="ADAL" clId="{D08F9DB8-814B-4CFD-9FCA-7F9B904FEFCA}" dt="2021-05-03T12:11:18.122" v="70" actId="13926"/>
          <ac:spMkLst>
            <pc:docMk/>
            <pc:sldMk cId="324945081" sldId="347"/>
            <ac:spMk id="4" creationId="{00000000-0000-0000-0000-000000000000}"/>
          </ac:spMkLst>
        </pc:spChg>
        <pc:spChg chg="mod">
          <ac:chgData name="Željka Car" userId="75d8b41b-2cb2-4cc7-8f6e-9d2d6ae610b4" providerId="ADAL" clId="{D08F9DB8-814B-4CFD-9FCA-7F9B904FEFCA}" dt="2021-05-03T12:11:36.281" v="72" actId="13926"/>
          <ac:spMkLst>
            <pc:docMk/>
            <pc:sldMk cId="324945081" sldId="347"/>
            <ac:spMk id="8" creationId="{39AA6535-7FDE-4B2D-B92F-5C3C5876E846}"/>
          </ac:spMkLst>
        </pc:spChg>
      </pc:sldChg>
    </pc:docChg>
  </pc:docChgLst>
  <pc:docChgLst>
    <pc:chgData name="Matea Žilak" userId="5a1284db-4ac2-47b8-b96a-dde464d1c40f" providerId="ADAL" clId="{1003FB15-AFDA-4B4C-83FB-994633E763D2}"/>
    <pc:docChg chg="modSld">
      <pc:chgData name="Matea Žilak" userId="5a1284db-4ac2-47b8-b96a-dde464d1c40f" providerId="ADAL" clId="{1003FB15-AFDA-4B4C-83FB-994633E763D2}" dt="2021-09-09T13:23:28.870" v="0" actId="20577"/>
      <pc:docMkLst>
        <pc:docMk/>
      </pc:docMkLst>
      <pc:sldChg chg="modSp mod">
        <pc:chgData name="Matea Žilak" userId="5a1284db-4ac2-47b8-b96a-dde464d1c40f" providerId="ADAL" clId="{1003FB15-AFDA-4B4C-83FB-994633E763D2}" dt="2021-09-09T13:23:28.870" v="0" actId="20577"/>
        <pc:sldMkLst>
          <pc:docMk/>
          <pc:sldMk cId="324945081" sldId="347"/>
        </pc:sldMkLst>
        <pc:spChg chg="mod">
          <ac:chgData name="Matea Žilak" userId="5a1284db-4ac2-47b8-b96a-dde464d1c40f" providerId="ADAL" clId="{1003FB15-AFDA-4B4C-83FB-994633E763D2}" dt="2021-09-09T13:23:28.870" v="0" actId="20577"/>
          <ac:spMkLst>
            <pc:docMk/>
            <pc:sldMk cId="324945081" sldId="347"/>
            <ac:spMk id="8" creationId="{39AA6535-7FDE-4B2D-B92F-5C3C5876E846}"/>
          </ac:spMkLst>
        </pc:spChg>
      </pc:sldChg>
    </pc:docChg>
  </pc:docChgLst>
  <pc:docChgLst>
    <pc:chgData name="Guest User" userId="S::urn:spo:anon#4a2c6cb45fe18932615fe38c37a55eae2a5d52d461e119c489173e69e4ad573a::" providerId="AD" clId="Web-{B849BDF8-7455-DDD5-DB21-786C8E859971}"/>
    <pc:docChg chg="">
      <pc:chgData name="Guest User" userId="S::urn:spo:anon#4a2c6cb45fe18932615fe38c37a55eae2a5d52d461e119c489173e69e4ad573a::" providerId="AD" clId="Web-{B849BDF8-7455-DDD5-DB21-786C8E859971}" dt="2021-08-29T22:04:51.196" v="4"/>
      <pc:docMkLst>
        <pc:docMk/>
      </pc:docMkLst>
      <pc:sldChg chg="addCm">
        <pc:chgData name="Guest User" userId="S::urn:spo:anon#4a2c6cb45fe18932615fe38c37a55eae2a5d52d461e119c489173e69e4ad573a::" providerId="AD" clId="Web-{B849BDF8-7455-DDD5-DB21-786C8E859971}" dt="2021-08-29T22:04:51.196" v="4"/>
        <pc:sldMkLst>
          <pc:docMk/>
          <pc:sldMk cId="149432705" sldId="316"/>
        </pc:sldMkLst>
      </pc:sldChg>
      <pc:sldChg chg="addCm">
        <pc:chgData name="Guest User" userId="S::urn:spo:anon#4a2c6cb45fe18932615fe38c37a55eae2a5d52d461e119c489173e69e4ad573a::" providerId="AD" clId="Web-{B849BDF8-7455-DDD5-DB21-786C8E859971}" dt="2021-08-29T21:56:39.967" v="0"/>
        <pc:sldMkLst>
          <pc:docMk/>
          <pc:sldMk cId="963186346" sldId="330"/>
        </pc:sldMkLst>
      </pc:sldChg>
      <pc:sldChg chg="addCm">
        <pc:chgData name="Guest User" userId="S::urn:spo:anon#4a2c6cb45fe18932615fe38c37a55eae2a5d52d461e119c489173e69e4ad573a::" providerId="AD" clId="Web-{B849BDF8-7455-DDD5-DB21-786C8E859971}" dt="2021-08-29T22:02:06.546" v="1"/>
        <pc:sldMkLst>
          <pc:docMk/>
          <pc:sldMk cId="1475239319" sldId="332"/>
        </pc:sldMkLst>
      </pc:sldChg>
      <pc:sldChg chg="addCm">
        <pc:chgData name="Guest User" userId="S::urn:spo:anon#4a2c6cb45fe18932615fe38c37a55eae2a5d52d461e119c489173e69e4ad573a::" providerId="AD" clId="Web-{B849BDF8-7455-DDD5-DB21-786C8E859971}" dt="2021-08-29T22:02:23.531" v="2"/>
        <pc:sldMkLst>
          <pc:docMk/>
          <pc:sldMk cId="1246166036" sldId="334"/>
        </pc:sldMkLst>
      </pc:sldChg>
      <pc:sldChg chg="addCm">
        <pc:chgData name="Guest User" userId="S::urn:spo:anon#4a2c6cb45fe18932615fe38c37a55eae2a5d52d461e119c489173e69e4ad573a::" providerId="AD" clId="Web-{B849BDF8-7455-DDD5-DB21-786C8E859971}" dt="2021-08-29T22:04:12.867" v="3"/>
        <pc:sldMkLst>
          <pc:docMk/>
          <pc:sldMk cId="1594319738" sldId="343"/>
        </pc:sldMkLst>
      </pc:sldChg>
    </pc:docChg>
  </pc:docChgLst>
  <pc:docChgLst>
    <pc:chgData name="Gost korisnik" userId="S::urn:spo:anon#4a2c6cb45fe18932615fe38c37a55eae2a5d52d461e119c489173e69e4ad573a::" providerId="AD" clId="Web-{831154C8-6D42-1147-9C09-ECC479325EDE}"/>
    <pc:docChg chg="modSld">
      <pc:chgData name="Gost korisnik" userId="S::urn:spo:anon#4a2c6cb45fe18932615fe38c37a55eae2a5d52d461e119c489173e69e4ad573a::" providerId="AD" clId="Web-{831154C8-6D42-1147-9C09-ECC479325EDE}" dt="2021-08-27T20:25:33.107" v="257"/>
      <pc:docMkLst>
        <pc:docMk/>
      </pc:docMkLst>
      <pc:sldChg chg="modSp addCm modCm">
        <pc:chgData name="Gost korisnik" userId="S::urn:spo:anon#4a2c6cb45fe18932615fe38c37a55eae2a5d52d461e119c489173e69e4ad573a::" providerId="AD" clId="Web-{831154C8-6D42-1147-9C09-ECC479325EDE}" dt="2021-08-27T20:24:40.934" v="255" actId="20577"/>
        <pc:sldMkLst>
          <pc:docMk/>
          <pc:sldMk cId="149432705" sldId="316"/>
        </pc:sldMkLst>
        <pc:spChg chg="mod">
          <ac:chgData name="Gost korisnik" userId="S::urn:spo:anon#4a2c6cb45fe18932615fe38c37a55eae2a5d52d461e119c489173e69e4ad573a::" providerId="AD" clId="Web-{831154C8-6D42-1147-9C09-ECC479325EDE}" dt="2021-08-27T20:24:40.934" v="255" actId="20577"/>
          <ac:spMkLst>
            <pc:docMk/>
            <pc:sldMk cId="149432705" sldId="316"/>
            <ac:spMk id="8" creationId="{39AA6535-7FDE-4B2D-B92F-5C3C5876E846}"/>
          </ac:spMkLst>
        </pc:spChg>
      </pc:sldChg>
      <pc:sldChg chg="modSp addCm modCm">
        <pc:chgData name="Gost korisnik" userId="S::urn:spo:anon#4a2c6cb45fe18932615fe38c37a55eae2a5d52d461e119c489173e69e4ad573a::" providerId="AD" clId="Web-{831154C8-6D42-1147-9C09-ECC479325EDE}" dt="2021-08-27T20:22:53.510" v="245" actId="20577"/>
        <pc:sldMkLst>
          <pc:docMk/>
          <pc:sldMk cId="3641963035" sldId="321"/>
        </pc:sldMkLst>
        <pc:spChg chg="mod">
          <ac:chgData name="Gost korisnik" userId="S::urn:spo:anon#4a2c6cb45fe18932615fe38c37a55eae2a5d52d461e119c489173e69e4ad573a::" providerId="AD" clId="Web-{831154C8-6D42-1147-9C09-ECC479325EDE}" dt="2021-08-27T20:22:53.510" v="245" actId="20577"/>
          <ac:spMkLst>
            <pc:docMk/>
            <pc:sldMk cId="3641963035" sldId="321"/>
            <ac:spMk id="12" creationId="{67E85B49-EA95-4125-8389-F7C0D332376F}"/>
          </ac:spMkLst>
        </pc:spChg>
      </pc:sldChg>
      <pc:sldChg chg="addCm modCm">
        <pc:chgData name="Gost korisnik" userId="S::urn:spo:anon#4a2c6cb45fe18932615fe38c37a55eae2a5d52d461e119c489173e69e4ad573a::" providerId="AD" clId="Web-{831154C8-6D42-1147-9C09-ECC479325EDE}" dt="2021-08-27T20:25:33.107" v="257"/>
        <pc:sldMkLst>
          <pc:docMk/>
          <pc:sldMk cId="2018465411" sldId="324"/>
        </pc:sldMkLst>
      </pc:sldChg>
      <pc:sldChg chg="modSp">
        <pc:chgData name="Gost korisnik" userId="S::urn:spo:anon#4a2c6cb45fe18932615fe38c37a55eae2a5d52d461e119c489173e69e4ad573a::" providerId="AD" clId="Web-{831154C8-6D42-1147-9C09-ECC479325EDE}" dt="2021-08-27T19:41:47.416" v="1" actId="20577"/>
        <pc:sldMkLst>
          <pc:docMk/>
          <pc:sldMk cId="1972897783" sldId="325"/>
        </pc:sldMkLst>
        <pc:spChg chg="mod">
          <ac:chgData name="Gost korisnik" userId="S::urn:spo:anon#4a2c6cb45fe18932615fe38c37a55eae2a5d52d461e119c489173e69e4ad573a::" providerId="AD" clId="Web-{831154C8-6D42-1147-9C09-ECC479325EDE}" dt="2021-08-27T19:41:47.416" v="1" actId="20577"/>
          <ac:spMkLst>
            <pc:docMk/>
            <pc:sldMk cId="1972897783" sldId="325"/>
            <ac:spMk id="8" creationId="{39AA6535-7FDE-4B2D-B92F-5C3C5876E846}"/>
          </ac:spMkLst>
        </pc:spChg>
      </pc:sldChg>
      <pc:sldChg chg="modSp">
        <pc:chgData name="Gost korisnik" userId="S::urn:spo:anon#4a2c6cb45fe18932615fe38c37a55eae2a5d52d461e119c489173e69e4ad573a::" providerId="AD" clId="Web-{831154C8-6D42-1147-9C09-ECC479325EDE}" dt="2021-08-27T19:43:33.830" v="22" actId="20577"/>
        <pc:sldMkLst>
          <pc:docMk/>
          <pc:sldMk cId="255032771" sldId="326"/>
        </pc:sldMkLst>
        <pc:spChg chg="mod">
          <ac:chgData name="Gost korisnik" userId="S::urn:spo:anon#4a2c6cb45fe18932615fe38c37a55eae2a5d52d461e119c489173e69e4ad573a::" providerId="AD" clId="Web-{831154C8-6D42-1147-9C09-ECC479325EDE}" dt="2021-08-27T19:43:33.830" v="22" actId="20577"/>
          <ac:spMkLst>
            <pc:docMk/>
            <pc:sldMk cId="255032771" sldId="326"/>
            <ac:spMk id="5" creationId="{6794BD51-1280-4DD9-82FC-8AFE02600C59}"/>
          </ac:spMkLst>
        </pc:spChg>
      </pc:sldChg>
      <pc:sldChg chg="modSp addCm">
        <pc:chgData name="Gost korisnik" userId="S::urn:spo:anon#4a2c6cb45fe18932615fe38c37a55eae2a5d52d461e119c489173e69e4ad573a::" providerId="AD" clId="Web-{831154C8-6D42-1147-9C09-ECC479325EDE}" dt="2021-08-27T19:46:43.064" v="28"/>
        <pc:sldMkLst>
          <pc:docMk/>
          <pc:sldMk cId="679576356" sldId="328"/>
        </pc:sldMkLst>
        <pc:spChg chg="mod">
          <ac:chgData name="Gost korisnik" userId="S::urn:spo:anon#4a2c6cb45fe18932615fe38c37a55eae2a5d52d461e119c489173e69e4ad573a::" providerId="AD" clId="Web-{831154C8-6D42-1147-9C09-ECC479325EDE}" dt="2021-08-27T19:46:06.844" v="27" actId="20577"/>
          <ac:spMkLst>
            <pc:docMk/>
            <pc:sldMk cId="679576356" sldId="328"/>
            <ac:spMk id="8" creationId="{39AA6535-7FDE-4B2D-B92F-5C3C5876E846}"/>
          </ac:spMkLst>
        </pc:spChg>
      </pc:sldChg>
      <pc:sldChg chg="modSp addCm modCm">
        <pc:chgData name="Gost korisnik" userId="S::urn:spo:anon#4a2c6cb45fe18932615fe38c37a55eae2a5d52d461e119c489173e69e4ad573a::" providerId="AD" clId="Web-{831154C8-6D42-1147-9C09-ECC479325EDE}" dt="2021-08-27T19:50:58.805" v="38"/>
        <pc:sldMkLst>
          <pc:docMk/>
          <pc:sldMk cId="963186346" sldId="330"/>
        </pc:sldMkLst>
        <pc:spChg chg="mod">
          <ac:chgData name="Gost korisnik" userId="S::urn:spo:anon#4a2c6cb45fe18932615fe38c37a55eae2a5d52d461e119c489173e69e4ad573a::" providerId="AD" clId="Web-{831154C8-6D42-1147-9C09-ECC479325EDE}" dt="2021-08-27T19:48:29.692" v="37" actId="20577"/>
          <ac:spMkLst>
            <pc:docMk/>
            <pc:sldMk cId="963186346" sldId="330"/>
            <ac:spMk id="8" creationId="{39AA6535-7FDE-4B2D-B92F-5C3C5876E846}"/>
          </ac:spMkLst>
        </pc:spChg>
      </pc:sldChg>
      <pc:sldChg chg="modSp addCm modCm">
        <pc:chgData name="Gost korisnik" userId="S::urn:spo:anon#4a2c6cb45fe18932615fe38c37a55eae2a5d52d461e119c489173e69e4ad573a::" providerId="AD" clId="Web-{831154C8-6D42-1147-9C09-ECC479325EDE}" dt="2021-08-27T19:56:20.722" v="69"/>
        <pc:sldMkLst>
          <pc:docMk/>
          <pc:sldMk cId="1475239319" sldId="332"/>
        </pc:sldMkLst>
        <pc:spChg chg="mod">
          <ac:chgData name="Gost korisnik" userId="S::urn:spo:anon#4a2c6cb45fe18932615fe38c37a55eae2a5d52d461e119c489173e69e4ad573a::" providerId="AD" clId="Web-{831154C8-6D42-1147-9C09-ECC479325EDE}" dt="2021-08-27T19:55:43.877" v="68" actId="20577"/>
          <ac:spMkLst>
            <pc:docMk/>
            <pc:sldMk cId="1475239319" sldId="332"/>
            <ac:spMk id="8" creationId="{39AA6535-7FDE-4B2D-B92F-5C3C5876E846}"/>
          </ac:spMkLst>
        </pc:spChg>
      </pc:sldChg>
      <pc:sldChg chg="modSp addCm modCm">
        <pc:chgData name="Gost korisnik" userId="S::urn:spo:anon#4a2c6cb45fe18932615fe38c37a55eae2a5d52d461e119c489173e69e4ad573a::" providerId="AD" clId="Web-{831154C8-6D42-1147-9C09-ECC479325EDE}" dt="2021-08-27T20:00:58.114" v="83"/>
        <pc:sldMkLst>
          <pc:docMk/>
          <pc:sldMk cId="1246166036" sldId="334"/>
        </pc:sldMkLst>
        <pc:spChg chg="mod">
          <ac:chgData name="Gost korisnik" userId="S::urn:spo:anon#4a2c6cb45fe18932615fe38c37a55eae2a5d52d461e119c489173e69e4ad573a::" providerId="AD" clId="Web-{831154C8-6D42-1147-9C09-ECC479325EDE}" dt="2021-08-27T19:57:56.320" v="78" actId="20577"/>
          <ac:spMkLst>
            <pc:docMk/>
            <pc:sldMk cId="1246166036" sldId="334"/>
            <ac:spMk id="8" creationId="{39AA6535-7FDE-4B2D-B92F-5C3C5876E846}"/>
          </ac:spMkLst>
        </pc:spChg>
      </pc:sldChg>
      <pc:sldChg chg="modSp addCm modCm">
        <pc:chgData name="Gost korisnik" userId="S::urn:spo:anon#4a2c6cb45fe18932615fe38c37a55eae2a5d52d461e119c489173e69e4ad573a::" providerId="AD" clId="Web-{831154C8-6D42-1147-9C09-ECC479325EDE}" dt="2021-08-27T20:10:24.193" v="164"/>
        <pc:sldMkLst>
          <pc:docMk/>
          <pc:sldMk cId="2584428605" sldId="335"/>
        </pc:sldMkLst>
        <pc:spChg chg="mod">
          <ac:chgData name="Gost korisnik" userId="S::urn:spo:anon#4a2c6cb45fe18932615fe38c37a55eae2a5d52d461e119c489173e69e4ad573a::" providerId="AD" clId="Web-{831154C8-6D42-1147-9C09-ECC479325EDE}" dt="2021-08-27T20:07:59.594" v="143" actId="20577"/>
          <ac:spMkLst>
            <pc:docMk/>
            <pc:sldMk cId="2584428605" sldId="335"/>
            <ac:spMk id="8" creationId="{39AA6535-7FDE-4B2D-B92F-5C3C5876E846}"/>
          </ac:spMkLst>
        </pc:spChg>
      </pc:sldChg>
      <pc:sldChg chg="modSp addCm modCm">
        <pc:chgData name="Gost korisnik" userId="S::urn:spo:anon#4a2c6cb45fe18932615fe38c37a55eae2a5d52d461e119c489173e69e4ad573a::" providerId="AD" clId="Web-{831154C8-6D42-1147-9C09-ECC479325EDE}" dt="2021-08-27T20:03:03.305" v="110" actId="20577"/>
        <pc:sldMkLst>
          <pc:docMk/>
          <pc:sldMk cId="1616952494" sldId="338"/>
        </pc:sldMkLst>
        <pc:spChg chg="mod">
          <ac:chgData name="Gost korisnik" userId="S::urn:spo:anon#4a2c6cb45fe18932615fe38c37a55eae2a5d52d461e119c489173e69e4ad573a::" providerId="AD" clId="Web-{831154C8-6D42-1147-9C09-ECC479325EDE}" dt="2021-08-27T20:03:03.305" v="110" actId="20577"/>
          <ac:spMkLst>
            <pc:docMk/>
            <pc:sldMk cId="1616952494" sldId="338"/>
            <ac:spMk id="8" creationId="{39AA6535-7FDE-4B2D-B92F-5C3C5876E846}"/>
          </ac:spMkLst>
        </pc:spChg>
      </pc:sldChg>
      <pc:sldChg chg="modSp">
        <pc:chgData name="Gost korisnik" userId="S::urn:spo:anon#4a2c6cb45fe18932615fe38c37a55eae2a5d52d461e119c489173e69e4ad573a::" providerId="AD" clId="Web-{831154C8-6D42-1147-9C09-ECC479325EDE}" dt="2021-08-27T20:01:39.506" v="90" actId="20577"/>
        <pc:sldMkLst>
          <pc:docMk/>
          <pc:sldMk cId="2009291791" sldId="339"/>
        </pc:sldMkLst>
        <pc:spChg chg="mod">
          <ac:chgData name="Gost korisnik" userId="S::urn:spo:anon#4a2c6cb45fe18932615fe38c37a55eae2a5d52d461e119c489173e69e4ad573a::" providerId="AD" clId="Web-{831154C8-6D42-1147-9C09-ECC479325EDE}" dt="2021-08-27T20:01:39.506" v="90" actId="20577"/>
          <ac:spMkLst>
            <pc:docMk/>
            <pc:sldMk cId="2009291791" sldId="339"/>
            <ac:spMk id="8" creationId="{39AA6535-7FDE-4B2D-B92F-5C3C5876E846}"/>
          </ac:spMkLst>
        </pc:spChg>
      </pc:sldChg>
      <pc:sldChg chg="modSp addCm modCm">
        <pc:chgData name="Gost korisnik" userId="S::urn:spo:anon#4a2c6cb45fe18932615fe38c37a55eae2a5d52d461e119c489173e69e4ad573a::" providerId="AD" clId="Web-{831154C8-6D42-1147-9C09-ECC479325EDE}" dt="2021-08-27T20:19:31.489" v="228" actId="20577"/>
        <pc:sldMkLst>
          <pc:docMk/>
          <pc:sldMk cId="89809246" sldId="342"/>
        </pc:sldMkLst>
        <pc:spChg chg="mod">
          <ac:chgData name="Gost korisnik" userId="S::urn:spo:anon#4a2c6cb45fe18932615fe38c37a55eae2a5d52d461e119c489173e69e4ad573a::" providerId="AD" clId="Web-{831154C8-6D42-1147-9C09-ECC479325EDE}" dt="2021-08-27T20:19:31.489" v="228" actId="20577"/>
          <ac:spMkLst>
            <pc:docMk/>
            <pc:sldMk cId="89809246" sldId="342"/>
            <ac:spMk id="8" creationId="{39AA6535-7FDE-4B2D-B92F-5C3C5876E846}"/>
          </ac:spMkLst>
        </pc:spChg>
      </pc:sldChg>
      <pc:sldChg chg="modSp">
        <pc:chgData name="Gost korisnik" userId="S::urn:spo:anon#4a2c6cb45fe18932615fe38c37a55eae2a5d52d461e119c489173e69e4ad573a::" providerId="AD" clId="Web-{831154C8-6D42-1147-9C09-ECC479325EDE}" dt="2021-08-27T20:21:29.867" v="237" actId="20577"/>
        <pc:sldMkLst>
          <pc:docMk/>
          <pc:sldMk cId="1594319738" sldId="343"/>
        </pc:sldMkLst>
        <pc:spChg chg="mod">
          <ac:chgData name="Gost korisnik" userId="S::urn:spo:anon#4a2c6cb45fe18932615fe38c37a55eae2a5d52d461e119c489173e69e4ad573a::" providerId="AD" clId="Web-{831154C8-6D42-1147-9C09-ECC479325EDE}" dt="2021-08-27T20:21:29.867" v="237" actId="20577"/>
          <ac:spMkLst>
            <pc:docMk/>
            <pc:sldMk cId="1594319738" sldId="343"/>
            <ac:spMk id="8" creationId="{39AA6535-7FDE-4B2D-B92F-5C3C5876E846}"/>
          </ac:spMkLst>
        </pc:spChg>
      </pc:sldChg>
      <pc:sldChg chg="modSp addCm modCm">
        <pc:chgData name="Gost korisnik" userId="S::urn:spo:anon#4a2c6cb45fe18932615fe38c37a55eae2a5d52d461e119c489173e69e4ad573a::" providerId="AD" clId="Web-{831154C8-6D42-1147-9C09-ECC479325EDE}" dt="2021-08-27T20:05:35.747" v="121"/>
        <pc:sldMkLst>
          <pc:docMk/>
          <pc:sldMk cId="2404892530" sldId="344"/>
        </pc:sldMkLst>
        <pc:spChg chg="mod">
          <ac:chgData name="Gost korisnik" userId="S::urn:spo:anon#4a2c6cb45fe18932615fe38c37a55eae2a5d52d461e119c489173e69e4ad573a::" providerId="AD" clId="Web-{831154C8-6D42-1147-9C09-ECC479325EDE}" dt="2021-08-27T20:04:01.197" v="119" actId="20577"/>
          <ac:spMkLst>
            <pc:docMk/>
            <pc:sldMk cId="2404892530" sldId="344"/>
            <ac:spMk id="8" creationId="{39AA6535-7FDE-4B2D-B92F-5C3C5876E846}"/>
          </ac:spMkLst>
        </pc:spChg>
      </pc:sldChg>
      <pc:sldChg chg="modSp addCm modCm">
        <pc:chgData name="Gost korisnik" userId="S::urn:spo:anon#4a2c6cb45fe18932615fe38c37a55eae2a5d52d461e119c489173e69e4ad573a::" providerId="AD" clId="Web-{831154C8-6D42-1147-9C09-ECC479325EDE}" dt="2021-08-27T20:06:37.498" v="131" actId="20577"/>
        <pc:sldMkLst>
          <pc:docMk/>
          <pc:sldMk cId="3523946531" sldId="346"/>
        </pc:sldMkLst>
        <pc:spChg chg="mod">
          <ac:chgData name="Gost korisnik" userId="S::urn:spo:anon#4a2c6cb45fe18932615fe38c37a55eae2a5d52d461e119c489173e69e4ad573a::" providerId="AD" clId="Web-{831154C8-6D42-1147-9C09-ECC479325EDE}" dt="2021-08-27T20:06:37.498" v="131" actId="20577"/>
          <ac:spMkLst>
            <pc:docMk/>
            <pc:sldMk cId="3523946531" sldId="346"/>
            <ac:spMk id="8" creationId="{39AA6535-7FDE-4B2D-B92F-5C3C5876E846}"/>
          </ac:spMkLst>
        </pc:spChg>
      </pc:sldChg>
      <pc:sldChg chg="modSp addCm modCm">
        <pc:chgData name="Gost korisnik" userId="S::urn:spo:anon#4a2c6cb45fe18932615fe38c37a55eae2a5d52d461e119c489173e69e4ad573a::" providerId="AD" clId="Web-{831154C8-6D42-1147-9C09-ECC479325EDE}" dt="2021-08-27T20:15:04.376" v="170"/>
        <pc:sldMkLst>
          <pc:docMk/>
          <pc:sldMk cId="324945081" sldId="347"/>
        </pc:sldMkLst>
        <pc:spChg chg="mod">
          <ac:chgData name="Gost korisnik" userId="S::urn:spo:anon#4a2c6cb45fe18932615fe38c37a55eae2a5d52d461e119c489173e69e4ad573a::" providerId="AD" clId="Web-{831154C8-6D42-1147-9C09-ECC479325EDE}" dt="2021-08-27T20:10:20.100" v="163" actId="20577"/>
          <ac:spMkLst>
            <pc:docMk/>
            <pc:sldMk cId="324945081" sldId="347"/>
            <ac:spMk id="8" creationId="{39AA6535-7FDE-4B2D-B92F-5C3C5876E846}"/>
          </ac:spMkLst>
        </pc:spChg>
      </pc:sldChg>
      <pc:sldChg chg="modSp">
        <pc:chgData name="Gost korisnik" userId="S::urn:spo:anon#4a2c6cb45fe18932615fe38c37a55eae2a5d52d461e119c489173e69e4ad573a::" providerId="AD" clId="Web-{831154C8-6D42-1147-9C09-ECC479325EDE}" dt="2021-08-27T20:15:23.314" v="175" actId="20577"/>
        <pc:sldMkLst>
          <pc:docMk/>
          <pc:sldMk cId="1150007481" sldId="348"/>
        </pc:sldMkLst>
        <pc:spChg chg="mod">
          <ac:chgData name="Gost korisnik" userId="S::urn:spo:anon#4a2c6cb45fe18932615fe38c37a55eae2a5d52d461e119c489173e69e4ad573a::" providerId="AD" clId="Web-{831154C8-6D42-1147-9C09-ECC479325EDE}" dt="2021-08-27T20:15:23.314" v="175" actId="20577"/>
          <ac:spMkLst>
            <pc:docMk/>
            <pc:sldMk cId="1150007481" sldId="348"/>
            <ac:spMk id="8" creationId="{39AA6535-7FDE-4B2D-B92F-5C3C5876E846}"/>
          </ac:spMkLst>
        </pc:spChg>
      </pc:sldChg>
      <pc:sldChg chg="addCm modCm">
        <pc:chgData name="Gost korisnik" userId="S::urn:spo:anon#4a2c6cb45fe18932615fe38c37a55eae2a5d52d461e119c489173e69e4ad573a::" providerId="AD" clId="Web-{831154C8-6D42-1147-9C09-ECC479325EDE}" dt="2021-08-27T20:16:26.332" v="177"/>
        <pc:sldMkLst>
          <pc:docMk/>
          <pc:sldMk cId="1317215117" sldId="34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B3440B4-626E-4F3C-BAEA-93BE989AF48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E53A5570-8E4E-4AA9-B246-5A27A383B99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54A69E4-EFBB-4687-8058-A94EE1B5781B}" type="datetimeFigureOut">
              <a:rPr lang="en-US" smtClean="0"/>
              <a:t>12/8/2021</a:t>
            </a:fld>
            <a:endParaRPr lang="en-US" dirty="0"/>
          </a:p>
        </p:txBody>
      </p:sp>
      <p:sp>
        <p:nvSpPr>
          <p:cNvPr id="4" name="Footer Placeholder 3">
            <a:extLst>
              <a:ext uri="{FF2B5EF4-FFF2-40B4-BE49-F238E27FC236}">
                <a16:creationId xmlns:a16="http://schemas.microsoft.com/office/drawing/2014/main" id="{D50D364A-9468-466A-ACCD-ABB3762BE8B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CE9EF394-4AD6-48D1-9C4C-1B3D44BBF58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2004FE7-BA7C-4FF4-9756-C6A1F2BCA37F}" type="slidenum">
              <a:rPr lang="en-US" smtClean="0"/>
              <a:t>‹#›</a:t>
            </a:fld>
            <a:endParaRPr lang="en-US" dirty="0"/>
          </a:p>
        </p:txBody>
      </p:sp>
    </p:spTree>
    <p:extLst>
      <p:ext uri="{BB962C8B-B14F-4D97-AF65-F5344CB8AC3E}">
        <p14:creationId xmlns:p14="http://schemas.microsoft.com/office/powerpoint/2010/main" val="20977173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E546B2-EB9C-4E9C-8793-C25F32D58B9A}" type="datetimeFigureOut">
              <a:rPr lang="en-US" smtClean="0"/>
              <a:t>12/8/2021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83F1C3-4FA3-4491-97F4-43CA9C8BDFDF}" type="slidenum">
              <a:rPr lang="en-US" smtClean="0"/>
              <a:t>‹#›</a:t>
            </a:fld>
            <a:endParaRPr lang="en-US" dirty="0"/>
          </a:p>
        </p:txBody>
      </p:sp>
    </p:spTree>
    <p:extLst>
      <p:ext uri="{BB962C8B-B14F-4D97-AF65-F5344CB8AC3E}">
        <p14:creationId xmlns:p14="http://schemas.microsoft.com/office/powerpoint/2010/main" val="37963469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1200" b="0" i="0" u="none" strike="noStrike" kern="1200" cap="none" spc="0" normalizeH="0" baseline="0" noProof="0" dirty="0">
                <a:ln>
                  <a:noFill/>
                </a:ln>
                <a:solidFill>
                  <a:prstClr val="black"/>
                </a:solidFill>
                <a:effectLst/>
                <a:uLnTx/>
                <a:uFillTx/>
                <a:latin typeface="Calibri" panose="020F0502020204030204"/>
                <a:ea typeface="+mn-ea"/>
                <a:cs typeface="+mn-cs"/>
              </a:rPr>
              <a:t>Potrebno je za svaku radionicu prilagoditi i dodati ispravne podatke. </a:t>
            </a:r>
          </a:p>
          <a:p>
            <a:endParaRPr lang="hr-HR" dirty="0"/>
          </a:p>
        </p:txBody>
      </p:sp>
      <p:sp>
        <p:nvSpPr>
          <p:cNvPr id="4" name="Rezervirano mjesto broja slajda 3"/>
          <p:cNvSpPr>
            <a:spLocks noGrp="1"/>
          </p:cNvSpPr>
          <p:nvPr>
            <p:ph type="sldNum" sz="quarter" idx="5"/>
          </p:nvPr>
        </p:nvSpPr>
        <p:spPr/>
        <p:txBody>
          <a:bodyPr/>
          <a:lstStyle/>
          <a:p>
            <a:fld id="{6B83F1C3-4FA3-4491-97F4-43CA9C8BDFDF}" type="slidenum">
              <a:rPr lang="en-US" smtClean="0"/>
              <a:t>1</a:t>
            </a:fld>
            <a:endParaRPr lang="en-US" dirty="0"/>
          </a:p>
        </p:txBody>
      </p:sp>
    </p:spTree>
    <p:extLst>
      <p:ext uri="{BB962C8B-B14F-4D97-AF65-F5344CB8AC3E}">
        <p14:creationId xmlns:p14="http://schemas.microsoft.com/office/powerpoint/2010/main" val="17761830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r>
              <a:rPr lang="hr-HR" dirty="0"/>
              <a:t>Potrebno je paziti na dikciju i ton kako bi učenici zapamtili što više navedenih činjenica i u slučaju da požele nešto prokomentirati bilo bi dobro poslušati ih i navesti na navedene zaključke. </a:t>
            </a:r>
          </a:p>
        </p:txBody>
      </p:sp>
      <p:sp>
        <p:nvSpPr>
          <p:cNvPr id="4" name="Rezervirano mjesto broja slajda 3"/>
          <p:cNvSpPr>
            <a:spLocks noGrp="1"/>
          </p:cNvSpPr>
          <p:nvPr>
            <p:ph type="sldNum" sz="quarter" idx="5"/>
          </p:nvPr>
        </p:nvSpPr>
        <p:spPr/>
        <p:txBody>
          <a:bodyPr/>
          <a:lstStyle/>
          <a:p>
            <a:fld id="{6B83F1C3-4FA3-4491-97F4-43CA9C8BDFDF}" type="slidenum">
              <a:rPr lang="en-US" smtClean="0"/>
              <a:t>11</a:t>
            </a:fld>
            <a:endParaRPr lang="en-US" dirty="0"/>
          </a:p>
        </p:txBody>
      </p:sp>
    </p:spTree>
    <p:extLst>
      <p:ext uri="{BB962C8B-B14F-4D97-AF65-F5344CB8AC3E}">
        <p14:creationId xmlns:p14="http://schemas.microsoft.com/office/powerpoint/2010/main" val="3701875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1200" b="0" i="0" u="none" strike="noStrike" kern="1200" cap="none" spc="0" normalizeH="0" baseline="0" noProof="0" dirty="0">
                <a:ln>
                  <a:noFill/>
                </a:ln>
                <a:solidFill>
                  <a:prstClr val="black"/>
                </a:solidFill>
                <a:effectLst/>
                <a:uLnTx/>
                <a:uFillTx/>
                <a:latin typeface="Calibri" panose="020F0502020204030204"/>
                <a:ea typeface="+mn-ea"/>
                <a:cs typeface="+mn-cs"/>
              </a:rPr>
              <a:t>Dobro je paziti na dikciju i ton kako bi zainteresirali učenike vezano za postavljena pitanja i motivirali ih na to da se uključe u odgovaranje na navedena pitanja.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1200" b="0" i="0" u="none" strike="noStrike" kern="1200" cap="none" spc="0" normalizeH="0" baseline="0" noProof="0" dirty="0">
                <a:ln>
                  <a:noFill/>
                </a:ln>
                <a:solidFill>
                  <a:prstClr val="black"/>
                </a:solidFill>
                <a:effectLst/>
                <a:uLnTx/>
                <a:uFillTx/>
                <a:latin typeface="Calibri" panose="020F0502020204030204"/>
                <a:ea typeface="+mn-ea"/>
                <a:cs typeface="+mn-cs"/>
              </a:rPr>
              <a:t>Važno je naglasak staviti na zaključak. </a:t>
            </a:r>
          </a:p>
          <a:p>
            <a:endParaRPr lang="hr-HR" dirty="0"/>
          </a:p>
        </p:txBody>
      </p:sp>
      <p:sp>
        <p:nvSpPr>
          <p:cNvPr id="4" name="Rezervirano mjesto broja slajda 3"/>
          <p:cNvSpPr>
            <a:spLocks noGrp="1"/>
          </p:cNvSpPr>
          <p:nvPr>
            <p:ph type="sldNum" sz="quarter" idx="5"/>
          </p:nvPr>
        </p:nvSpPr>
        <p:spPr/>
        <p:txBody>
          <a:bodyPr/>
          <a:lstStyle/>
          <a:p>
            <a:fld id="{6B83F1C3-4FA3-4491-97F4-43CA9C8BDFDF}" type="slidenum">
              <a:rPr lang="en-US" smtClean="0"/>
              <a:t>12</a:t>
            </a:fld>
            <a:endParaRPr lang="en-US" dirty="0"/>
          </a:p>
        </p:txBody>
      </p:sp>
    </p:spTree>
    <p:extLst>
      <p:ext uri="{BB962C8B-B14F-4D97-AF65-F5344CB8AC3E}">
        <p14:creationId xmlns:p14="http://schemas.microsoft.com/office/powerpoint/2010/main" val="11134868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1200" b="0" i="0" u="none" strike="noStrike" kern="1200" cap="none" spc="0" normalizeH="0" baseline="0" noProof="0" dirty="0">
                <a:ln>
                  <a:noFill/>
                </a:ln>
                <a:solidFill>
                  <a:prstClr val="black"/>
                </a:solidFill>
                <a:effectLst/>
                <a:uLnTx/>
                <a:uFillTx/>
                <a:latin typeface="Calibri" panose="020F0502020204030204"/>
                <a:ea typeface="+mn-ea"/>
                <a:cs typeface="+mn-cs"/>
              </a:rPr>
              <a:t>Dobro je paziti na dikciju i ton kako bi zainteresirali učenike vezano za postavljena pitanja i motivirali ih na to da se uključe u odgovaranje na navedena pitanja.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1200" b="0" i="0" u="none" strike="noStrike" kern="1200" cap="none" spc="0" normalizeH="0" baseline="0" noProof="0" dirty="0">
                <a:ln>
                  <a:noFill/>
                </a:ln>
                <a:solidFill>
                  <a:prstClr val="black"/>
                </a:solidFill>
                <a:effectLst/>
                <a:uLnTx/>
                <a:uFillTx/>
                <a:latin typeface="Calibri" panose="020F0502020204030204"/>
                <a:ea typeface="+mn-ea"/>
                <a:cs typeface="+mn-cs"/>
              </a:rPr>
              <a:t>Važno je naglasak staviti na zaključak. </a:t>
            </a:r>
          </a:p>
          <a:p>
            <a:endParaRPr lang="hr-HR" dirty="0"/>
          </a:p>
        </p:txBody>
      </p:sp>
      <p:sp>
        <p:nvSpPr>
          <p:cNvPr id="4" name="Rezervirano mjesto broja slajda 3"/>
          <p:cNvSpPr>
            <a:spLocks noGrp="1"/>
          </p:cNvSpPr>
          <p:nvPr>
            <p:ph type="sldNum" sz="quarter" idx="5"/>
          </p:nvPr>
        </p:nvSpPr>
        <p:spPr/>
        <p:txBody>
          <a:bodyPr/>
          <a:lstStyle/>
          <a:p>
            <a:fld id="{6B83F1C3-4FA3-4491-97F4-43CA9C8BDFDF}" type="slidenum">
              <a:rPr lang="en-US" smtClean="0"/>
              <a:t>13</a:t>
            </a:fld>
            <a:endParaRPr lang="en-US" dirty="0"/>
          </a:p>
        </p:txBody>
      </p:sp>
    </p:spTree>
    <p:extLst>
      <p:ext uri="{BB962C8B-B14F-4D97-AF65-F5344CB8AC3E}">
        <p14:creationId xmlns:p14="http://schemas.microsoft.com/office/powerpoint/2010/main" val="16853757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hr-HR" dirty="0"/>
          </a:p>
        </p:txBody>
      </p:sp>
      <p:sp>
        <p:nvSpPr>
          <p:cNvPr id="4" name="Rezervirano mjesto broja slajda 3"/>
          <p:cNvSpPr>
            <a:spLocks noGrp="1"/>
          </p:cNvSpPr>
          <p:nvPr>
            <p:ph type="sldNum" sz="quarter" idx="5"/>
          </p:nvPr>
        </p:nvSpPr>
        <p:spPr/>
        <p:txBody>
          <a:bodyPr/>
          <a:lstStyle/>
          <a:p>
            <a:fld id="{6B83F1C3-4FA3-4491-97F4-43CA9C8BDFDF}" type="slidenum">
              <a:rPr lang="en-US" smtClean="0"/>
              <a:t>14</a:t>
            </a:fld>
            <a:endParaRPr lang="en-US" dirty="0"/>
          </a:p>
        </p:txBody>
      </p:sp>
    </p:spTree>
    <p:extLst>
      <p:ext uri="{BB962C8B-B14F-4D97-AF65-F5344CB8AC3E}">
        <p14:creationId xmlns:p14="http://schemas.microsoft.com/office/powerpoint/2010/main" val="40043197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r>
              <a:rPr lang="hr-HR" dirty="0"/>
              <a:t>Kroz pitanja i odgovore je potrebno zainteresirati učenike za aplikaciju i potrebno je staviti naglasak na zaključak. </a:t>
            </a:r>
          </a:p>
        </p:txBody>
      </p:sp>
      <p:sp>
        <p:nvSpPr>
          <p:cNvPr id="4" name="Rezervirano mjesto broja slajda 3"/>
          <p:cNvSpPr>
            <a:spLocks noGrp="1"/>
          </p:cNvSpPr>
          <p:nvPr>
            <p:ph type="sldNum" sz="quarter" idx="5"/>
          </p:nvPr>
        </p:nvSpPr>
        <p:spPr/>
        <p:txBody>
          <a:bodyPr/>
          <a:lstStyle/>
          <a:p>
            <a:fld id="{6B83F1C3-4FA3-4491-97F4-43CA9C8BDFDF}" type="slidenum">
              <a:rPr lang="en-US" smtClean="0"/>
              <a:t>16</a:t>
            </a:fld>
            <a:endParaRPr lang="en-US" dirty="0"/>
          </a:p>
        </p:txBody>
      </p:sp>
    </p:spTree>
    <p:extLst>
      <p:ext uri="{BB962C8B-B14F-4D97-AF65-F5344CB8AC3E}">
        <p14:creationId xmlns:p14="http://schemas.microsoft.com/office/powerpoint/2010/main" val="15540300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r>
              <a:rPr lang="hr-HR" dirty="0"/>
              <a:t>Potrebno je s entuzijazmom opisati aplikaciju i navesti učenike da požele igrati igru. </a:t>
            </a:r>
          </a:p>
        </p:txBody>
      </p:sp>
      <p:sp>
        <p:nvSpPr>
          <p:cNvPr id="4" name="Rezervirano mjesto broja slajda 3"/>
          <p:cNvSpPr>
            <a:spLocks noGrp="1"/>
          </p:cNvSpPr>
          <p:nvPr>
            <p:ph type="sldNum" sz="quarter" idx="5"/>
          </p:nvPr>
        </p:nvSpPr>
        <p:spPr/>
        <p:txBody>
          <a:bodyPr/>
          <a:lstStyle/>
          <a:p>
            <a:fld id="{6B83F1C3-4FA3-4491-97F4-43CA9C8BDFDF}" type="slidenum">
              <a:rPr lang="en-US" smtClean="0"/>
              <a:t>17</a:t>
            </a:fld>
            <a:endParaRPr lang="en-US" dirty="0"/>
          </a:p>
        </p:txBody>
      </p:sp>
    </p:spTree>
    <p:extLst>
      <p:ext uri="{BB962C8B-B14F-4D97-AF65-F5344CB8AC3E}">
        <p14:creationId xmlns:p14="http://schemas.microsoft.com/office/powerpoint/2010/main" val="19448575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r>
              <a:rPr lang="hr-HR" dirty="0"/>
              <a:t>Potrebno je postaviti pitanja učenicima na način da ih motiviramo da odgovore na ista. Potrebno je prihvatiti odgovore učenika i dati im na važnosti. U slučaju negativnih komentara, potrebno je navesti učenike da objasne zašto misle nešto negativno i navesti ih na neki pozitivni zaključak, ali uz uvažavanje njihova mišljenja s time da se stavi naglasak da je to njihovo mišljenje i da smo kao što smo rekli različiti i skroz je u redu ako se nekima sviđa, a nekima ne sviđa ova aplikacija, samo je važno izbjeći bilo kakav negativni kontekst u smislu omalovažavanja i sl. </a:t>
            </a:r>
          </a:p>
        </p:txBody>
      </p:sp>
      <p:sp>
        <p:nvSpPr>
          <p:cNvPr id="4" name="Rezervirano mjesto broja slajda 3"/>
          <p:cNvSpPr>
            <a:spLocks noGrp="1"/>
          </p:cNvSpPr>
          <p:nvPr>
            <p:ph type="sldNum" sz="quarter" idx="5"/>
          </p:nvPr>
        </p:nvSpPr>
        <p:spPr/>
        <p:txBody>
          <a:bodyPr/>
          <a:lstStyle/>
          <a:p>
            <a:fld id="{6B83F1C3-4FA3-4491-97F4-43CA9C8BDFDF}" type="slidenum">
              <a:rPr lang="en-US" smtClean="0"/>
              <a:t>18</a:t>
            </a:fld>
            <a:endParaRPr lang="en-US" dirty="0"/>
          </a:p>
        </p:txBody>
      </p:sp>
    </p:spTree>
    <p:extLst>
      <p:ext uri="{BB962C8B-B14F-4D97-AF65-F5344CB8AC3E}">
        <p14:creationId xmlns:p14="http://schemas.microsoft.com/office/powerpoint/2010/main" val="5115200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r>
              <a:rPr lang="hr-HR" dirty="0"/>
              <a:t>Potrebno je naglasiti sve navedeno, pitati učenike imaju li nešto za dodati, u slučaju da imaju, poslušati ih i kratko prokomentirati rečeno.</a:t>
            </a:r>
          </a:p>
        </p:txBody>
      </p:sp>
      <p:sp>
        <p:nvSpPr>
          <p:cNvPr id="4" name="Rezervirano mjesto broja slajda 3"/>
          <p:cNvSpPr>
            <a:spLocks noGrp="1"/>
          </p:cNvSpPr>
          <p:nvPr>
            <p:ph type="sldNum" sz="quarter" idx="5"/>
          </p:nvPr>
        </p:nvSpPr>
        <p:spPr/>
        <p:txBody>
          <a:bodyPr/>
          <a:lstStyle/>
          <a:p>
            <a:fld id="{6B83F1C3-4FA3-4491-97F4-43CA9C8BDFDF}" type="slidenum">
              <a:rPr lang="en-US" smtClean="0"/>
              <a:t>19</a:t>
            </a:fld>
            <a:endParaRPr lang="en-US" dirty="0"/>
          </a:p>
        </p:txBody>
      </p:sp>
    </p:spTree>
    <p:extLst>
      <p:ext uri="{BB962C8B-B14F-4D97-AF65-F5344CB8AC3E}">
        <p14:creationId xmlns:p14="http://schemas.microsoft.com/office/powerpoint/2010/main" val="11422411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r>
              <a:rPr lang="hr-HR" dirty="0"/>
              <a:t>Potrebno je zahvaliti se učenicima, pohvaliti ih i pozdraviti. </a:t>
            </a:r>
          </a:p>
        </p:txBody>
      </p:sp>
      <p:sp>
        <p:nvSpPr>
          <p:cNvPr id="4" name="Rezervirano mjesto broja slajda 3"/>
          <p:cNvSpPr>
            <a:spLocks noGrp="1"/>
          </p:cNvSpPr>
          <p:nvPr>
            <p:ph type="sldNum" sz="quarter" idx="5"/>
          </p:nvPr>
        </p:nvSpPr>
        <p:spPr/>
        <p:txBody>
          <a:bodyPr/>
          <a:lstStyle/>
          <a:p>
            <a:fld id="{6B83F1C3-4FA3-4491-97F4-43CA9C8BDFDF}" type="slidenum">
              <a:rPr lang="en-US" smtClean="0"/>
              <a:t>20</a:t>
            </a:fld>
            <a:endParaRPr lang="en-US" dirty="0"/>
          </a:p>
        </p:txBody>
      </p:sp>
    </p:spTree>
    <p:extLst>
      <p:ext uri="{BB962C8B-B14F-4D97-AF65-F5344CB8AC3E}">
        <p14:creationId xmlns:p14="http://schemas.microsoft.com/office/powerpoint/2010/main" val="27716299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r>
              <a:rPr lang="hr-HR" dirty="0"/>
              <a:t>Ovdje treba u kratko objasniti rječnikom koji je prihvatljiv učenicima što će se sve obraditi na radionici i pokušati ih zainteresirati učenike da slušaju. Bilo bi dobro prilagoditi ton i dikciju tako da se učenici zainteresiraju za temu. </a:t>
            </a:r>
          </a:p>
        </p:txBody>
      </p:sp>
      <p:sp>
        <p:nvSpPr>
          <p:cNvPr id="4" name="Rezervirano mjesto broja slajda 3"/>
          <p:cNvSpPr>
            <a:spLocks noGrp="1"/>
          </p:cNvSpPr>
          <p:nvPr>
            <p:ph type="sldNum" sz="quarter" idx="5"/>
          </p:nvPr>
        </p:nvSpPr>
        <p:spPr/>
        <p:txBody>
          <a:bodyPr/>
          <a:lstStyle/>
          <a:p>
            <a:fld id="{6B83F1C3-4FA3-4491-97F4-43CA9C8BDFDF}" type="slidenum">
              <a:rPr lang="en-US" smtClean="0"/>
              <a:t>3</a:t>
            </a:fld>
            <a:endParaRPr lang="en-US" dirty="0"/>
          </a:p>
        </p:txBody>
      </p:sp>
    </p:spTree>
    <p:extLst>
      <p:ext uri="{BB962C8B-B14F-4D97-AF65-F5344CB8AC3E}">
        <p14:creationId xmlns:p14="http://schemas.microsoft.com/office/powerpoint/2010/main" val="2662312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r>
              <a:rPr lang="hr-HR" dirty="0"/>
              <a:t>Dobro je paziti na dikciju i ton kako bi zainteresirali učenike vezano za postavljena pitanja i motivirali ih na to da se uključe u odgovaranje na navedena pitanja. </a:t>
            </a:r>
          </a:p>
          <a:p>
            <a:r>
              <a:rPr lang="hr-HR" dirty="0"/>
              <a:t>Važno je naglasak staviti na zaključak. </a:t>
            </a:r>
          </a:p>
        </p:txBody>
      </p:sp>
      <p:sp>
        <p:nvSpPr>
          <p:cNvPr id="4" name="Rezervirano mjesto broja slajda 3"/>
          <p:cNvSpPr>
            <a:spLocks noGrp="1"/>
          </p:cNvSpPr>
          <p:nvPr>
            <p:ph type="sldNum" sz="quarter" idx="5"/>
          </p:nvPr>
        </p:nvSpPr>
        <p:spPr/>
        <p:txBody>
          <a:bodyPr/>
          <a:lstStyle/>
          <a:p>
            <a:fld id="{6B83F1C3-4FA3-4491-97F4-43CA9C8BDFDF}" type="slidenum">
              <a:rPr lang="en-US" smtClean="0"/>
              <a:t>4</a:t>
            </a:fld>
            <a:endParaRPr lang="en-US" dirty="0"/>
          </a:p>
        </p:txBody>
      </p:sp>
    </p:spTree>
    <p:extLst>
      <p:ext uri="{BB962C8B-B14F-4D97-AF65-F5344CB8AC3E}">
        <p14:creationId xmlns:p14="http://schemas.microsoft.com/office/powerpoint/2010/main" val="34099008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1200" b="0" i="0" u="none" strike="noStrike" kern="1200" cap="none" spc="0" normalizeH="0" baseline="0" noProof="0" dirty="0">
                <a:ln>
                  <a:noFill/>
                </a:ln>
                <a:solidFill>
                  <a:prstClr val="black"/>
                </a:solidFill>
                <a:effectLst/>
                <a:uLnTx/>
                <a:uFillTx/>
                <a:latin typeface="Calibri" panose="020F0502020204030204"/>
                <a:ea typeface="+mn-ea"/>
                <a:cs typeface="+mn-cs"/>
              </a:rPr>
              <a:t>Dobro je paziti na dikciju i ton kako bi zainteresirali učenike vezano za postavljena pitanja i motivirali ih na to da se uključe u odgovaranje na navedena pitanja.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1200" b="0" i="0" u="none" strike="noStrike" kern="1200" cap="none" spc="0" normalizeH="0" baseline="0" noProof="0" dirty="0">
                <a:ln>
                  <a:noFill/>
                </a:ln>
                <a:solidFill>
                  <a:prstClr val="black"/>
                </a:solidFill>
                <a:effectLst/>
                <a:uLnTx/>
                <a:uFillTx/>
                <a:latin typeface="Calibri" panose="020F0502020204030204"/>
                <a:ea typeface="+mn-ea"/>
                <a:cs typeface="+mn-cs"/>
              </a:rPr>
              <a:t>Važno je naglasak staviti na zaključak. </a:t>
            </a:r>
          </a:p>
          <a:p>
            <a:endParaRPr lang="hr-HR" dirty="0"/>
          </a:p>
        </p:txBody>
      </p:sp>
      <p:sp>
        <p:nvSpPr>
          <p:cNvPr id="4" name="Rezervirano mjesto broja slajda 3"/>
          <p:cNvSpPr>
            <a:spLocks noGrp="1"/>
          </p:cNvSpPr>
          <p:nvPr>
            <p:ph type="sldNum" sz="quarter" idx="5"/>
          </p:nvPr>
        </p:nvSpPr>
        <p:spPr/>
        <p:txBody>
          <a:bodyPr/>
          <a:lstStyle/>
          <a:p>
            <a:fld id="{6B83F1C3-4FA3-4491-97F4-43CA9C8BDFDF}" type="slidenum">
              <a:rPr lang="en-US" smtClean="0"/>
              <a:t>5</a:t>
            </a:fld>
            <a:endParaRPr lang="en-US" dirty="0"/>
          </a:p>
        </p:txBody>
      </p:sp>
    </p:spTree>
    <p:extLst>
      <p:ext uri="{BB962C8B-B14F-4D97-AF65-F5344CB8AC3E}">
        <p14:creationId xmlns:p14="http://schemas.microsoft.com/office/powerpoint/2010/main" val="21908608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1200" b="0" i="0" u="none" strike="noStrike" kern="1200" cap="none" spc="0" normalizeH="0" baseline="0" noProof="0" dirty="0">
                <a:ln>
                  <a:noFill/>
                </a:ln>
                <a:solidFill>
                  <a:prstClr val="black"/>
                </a:solidFill>
                <a:effectLst/>
                <a:uLnTx/>
                <a:uFillTx/>
                <a:latin typeface="Calibri" panose="020F0502020204030204"/>
                <a:ea typeface="+mn-ea"/>
                <a:cs typeface="+mn-cs"/>
              </a:rPr>
              <a:t>Dobro je paziti na dikciju i ton kako bi zainteresirali učenike vezano za postavljena pitanja i motivirali ih na to da se uključe u odgovaranje na navedena pitanja.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1200" b="0" i="0" u="none" strike="noStrike" kern="1200" cap="none" spc="0" normalizeH="0" baseline="0" noProof="0" dirty="0">
                <a:ln>
                  <a:noFill/>
                </a:ln>
                <a:solidFill>
                  <a:prstClr val="black"/>
                </a:solidFill>
                <a:effectLst/>
                <a:uLnTx/>
                <a:uFillTx/>
                <a:latin typeface="Calibri" panose="020F0502020204030204"/>
                <a:ea typeface="+mn-ea"/>
                <a:cs typeface="+mn-cs"/>
              </a:rPr>
              <a:t>Važno je naglasak staviti na zaključak. </a:t>
            </a:r>
          </a:p>
          <a:p>
            <a:endParaRPr lang="hr-HR" dirty="0"/>
          </a:p>
        </p:txBody>
      </p:sp>
      <p:sp>
        <p:nvSpPr>
          <p:cNvPr id="4" name="Rezervirano mjesto broja slajda 3"/>
          <p:cNvSpPr>
            <a:spLocks noGrp="1"/>
          </p:cNvSpPr>
          <p:nvPr>
            <p:ph type="sldNum" sz="quarter" idx="5"/>
          </p:nvPr>
        </p:nvSpPr>
        <p:spPr/>
        <p:txBody>
          <a:bodyPr/>
          <a:lstStyle/>
          <a:p>
            <a:fld id="{6B83F1C3-4FA3-4491-97F4-43CA9C8BDFDF}" type="slidenum">
              <a:rPr lang="en-US" smtClean="0"/>
              <a:t>6</a:t>
            </a:fld>
            <a:endParaRPr lang="en-US" dirty="0"/>
          </a:p>
        </p:txBody>
      </p:sp>
    </p:spTree>
    <p:extLst>
      <p:ext uri="{BB962C8B-B14F-4D97-AF65-F5344CB8AC3E}">
        <p14:creationId xmlns:p14="http://schemas.microsoft.com/office/powerpoint/2010/main" val="42336146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1200" b="0" i="0" u="none" strike="noStrike" kern="1200" cap="none" spc="0" normalizeH="0" baseline="0" noProof="0" dirty="0">
                <a:ln>
                  <a:noFill/>
                </a:ln>
                <a:solidFill>
                  <a:prstClr val="black"/>
                </a:solidFill>
                <a:effectLst/>
                <a:uLnTx/>
                <a:uFillTx/>
                <a:latin typeface="Calibri" panose="020F0502020204030204"/>
                <a:ea typeface="+mn-ea"/>
                <a:cs typeface="+mn-cs"/>
              </a:rPr>
              <a:t>Dobro je paziti na dikciju i ton kako bi zainteresirali učenike vezano za postavljena pitanja i motivirali ih na to da se uključe u odgovaranje na navedena pitanja.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1200" b="0" i="0" u="none" strike="noStrike" kern="1200" cap="none" spc="0" normalizeH="0" baseline="0" noProof="0" dirty="0">
                <a:ln>
                  <a:noFill/>
                </a:ln>
                <a:solidFill>
                  <a:prstClr val="black"/>
                </a:solidFill>
                <a:effectLst/>
                <a:uLnTx/>
                <a:uFillTx/>
                <a:latin typeface="Calibri" panose="020F0502020204030204"/>
                <a:ea typeface="+mn-ea"/>
                <a:cs typeface="+mn-cs"/>
              </a:rPr>
              <a:t>Važno je naglasak staviti na zaključak. </a:t>
            </a:r>
          </a:p>
          <a:p>
            <a:endParaRPr lang="hr-HR" dirty="0"/>
          </a:p>
        </p:txBody>
      </p:sp>
      <p:sp>
        <p:nvSpPr>
          <p:cNvPr id="4" name="Rezervirano mjesto broja slajda 3"/>
          <p:cNvSpPr>
            <a:spLocks noGrp="1"/>
          </p:cNvSpPr>
          <p:nvPr>
            <p:ph type="sldNum" sz="quarter" idx="5"/>
          </p:nvPr>
        </p:nvSpPr>
        <p:spPr/>
        <p:txBody>
          <a:bodyPr/>
          <a:lstStyle/>
          <a:p>
            <a:fld id="{6B83F1C3-4FA3-4491-97F4-43CA9C8BDFDF}" type="slidenum">
              <a:rPr lang="en-US" smtClean="0"/>
              <a:t>7</a:t>
            </a:fld>
            <a:endParaRPr lang="en-US" dirty="0"/>
          </a:p>
        </p:txBody>
      </p:sp>
    </p:spTree>
    <p:extLst>
      <p:ext uri="{BB962C8B-B14F-4D97-AF65-F5344CB8AC3E}">
        <p14:creationId xmlns:p14="http://schemas.microsoft.com/office/powerpoint/2010/main" val="13213077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1200" b="0" i="0" u="none" strike="noStrike" kern="1200" cap="none" spc="0" normalizeH="0" baseline="0" noProof="0" dirty="0">
                <a:ln>
                  <a:noFill/>
                </a:ln>
                <a:solidFill>
                  <a:prstClr val="black"/>
                </a:solidFill>
                <a:effectLst/>
                <a:uLnTx/>
                <a:uFillTx/>
                <a:latin typeface="Calibri" panose="020F0502020204030204"/>
                <a:ea typeface="+mn-ea"/>
                <a:cs typeface="+mn-cs"/>
              </a:rPr>
              <a:t>Dobro je paziti na dikciju i ton te staviti naglasak na zaključak. Uz to, dobro je potaknuti učenike na to da se slože s zadnje navedenom tvrdnjom. </a:t>
            </a:r>
          </a:p>
          <a:p>
            <a:endParaRPr lang="hr-HR" dirty="0"/>
          </a:p>
        </p:txBody>
      </p:sp>
      <p:sp>
        <p:nvSpPr>
          <p:cNvPr id="4" name="Rezervirano mjesto broja slajda 3"/>
          <p:cNvSpPr>
            <a:spLocks noGrp="1"/>
          </p:cNvSpPr>
          <p:nvPr>
            <p:ph type="sldNum" sz="quarter" idx="5"/>
          </p:nvPr>
        </p:nvSpPr>
        <p:spPr/>
        <p:txBody>
          <a:bodyPr/>
          <a:lstStyle/>
          <a:p>
            <a:fld id="{6B83F1C3-4FA3-4491-97F4-43CA9C8BDFDF}" type="slidenum">
              <a:rPr lang="en-US" smtClean="0"/>
              <a:t>8</a:t>
            </a:fld>
            <a:endParaRPr lang="en-US" dirty="0"/>
          </a:p>
        </p:txBody>
      </p:sp>
    </p:spTree>
    <p:extLst>
      <p:ext uri="{BB962C8B-B14F-4D97-AF65-F5344CB8AC3E}">
        <p14:creationId xmlns:p14="http://schemas.microsoft.com/office/powerpoint/2010/main" val="25920053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1200" b="0" i="0" u="none" strike="noStrike" kern="1200" cap="none" spc="0" normalizeH="0" baseline="0" noProof="0" dirty="0">
                <a:ln>
                  <a:noFill/>
                </a:ln>
                <a:solidFill>
                  <a:prstClr val="black"/>
                </a:solidFill>
                <a:effectLst/>
                <a:uLnTx/>
                <a:uFillTx/>
                <a:latin typeface="Calibri" panose="020F0502020204030204"/>
                <a:ea typeface="+mn-ea"/>
                <a:cs typeface="+mn-cs"/>
              </a:rPr>
              <a:t>Dobro je paziti na dikciju i ton kako bi zainteresirali učenike vezano za postavljena pitanja i motivirali ih na to da se uključe u odgovaranje na navedena pitanja. Svakako treba poslušati odgovore učenika i dati im na važnosti.  </a:t>
            </a:r>
          </a:p>
          <a:p>
            <a:endParaRPr lang="hr-HR" dirty="0"/>
          </a:p>
        </p:txBody>
      </p:sp>
      <p:sp>
        <p:nvSpPr>
          <p:cNvPr id="4" name="Rezervirano mjesto broja slajda 3"/>
          <p:cNvSpPr>
            <a:spLocks noGrp="1"/>
          </p:cNvSpPr>
          <p:nvPr>
            <p:ph type="sldNum" sz="quarter" idx="5"/>
          </p:nvPr>
        </p:nvSpPr>
        <p:spPr/>
        <p:txBody>
          <a:bodyPr/>
          <a:lstStyle/>
          <a:p>
            <a:fld id="{6B83F1C3-4FA3-4491-97F4-43CA9C8BDFDF}" type="slidenum">
              <a:rPr lang="en-US" smtClean="0"/>
              <a:t>9</a:t>
            </a:fld>
            <a:endParaRPr lang="en-US" dirty="0"/>
          </a:p>
        </p:txBody>
      </p:sp>
    </p:spTree>
    <p:extLst>
      <p:ext uri="{BB962C8B-B14F-4D97-AF65-F5344CB8AC3E}">
        <p14:creationId xmlns:p14="http://schemas.microsoft.com/office/powerpoint/2010/main" val="16633541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1200" b="0" i="0" u="none" strike="noStrike" kern="1200" cap="none" spc="0" normalizeH="0" baseline="0" noProof="0" dirty="0">
                <a:ln>
                  <a:noFill/>
                </a:ln>
                <a:solidFill>
                  <a:prstClr val="black"/>
                </a:solidFill>
                <a:effectLst/>
                <a:uLnTx/>
                <a:uFillTx/>
                <a:latin typeface="Calibri" panose="020F0502020204030204"/>
                <a:ea typeface="+mn-ea"/>
                <a:cs typeface="+mn-cs"/>
              </a:rPr>
              <a:t>Dobro je paziti na dikciju i ton kako bi zainteresirali učenike vezano za postavljena pitanja i motivirali ih na to da se uključe u odgovaranje na navedena pitanja.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1200" b="0" i="0" u="none" strike="noStrike" kern="1200" cap="none" spc="0" normalizeH="0" baseline="0" noProof="0" dirty="0">
                <a:ln>
                  <a:noFill/>
                </a:ln>
                <a:solidFill>
                  <a:prstClr val="black"/>
                </a:solidFill>
                <a:effectLst/>
                <a:uLnTx/>
                <a:uFillTx/>
                <a:latin typeface="Calibri" panose="020F0502020204030204"/>
                <a:ea typeface="+mn-ea"/>
                <a:cs typeface="+mn-cs"/>
              </a:rPr>
              <a:t>Važno je naglasak staviti na zaključak. </a:t>
            </a:r>
          </a:p>
          <a:p>
            <a:endParaRPr lang="hr-HR" dirty="0"/>
          </a:p>
        </p:txBody>
      </p:sp>
      <p:sp>
        <p:nvSpPr>
          <p:cNvPr id="4" name="Rezervirano mjesto broja slajda 3"/>
          <p:cNvSpPr>
            <a:spLocks noGrp="1"/>
          </p:cNvSpPr>
          <p:nvPr>
            <p:ph type="sldNum" sz="quarter" idx="5"/>
          </p:nvPr>
        </p:nvSpPr>
        <p:spPr/>
        <p:txBody>
          <a:bodyPr/>
          <a:lstStyle/>
          <a:p>
            <a:fld id="{6B83F1C3-4FA3-4491-97F4-43CA9C8BDFDF}" type="slidenum">
              <a:rPr lang="en-US" smtClean="0"/>
              <a:t>10</a:t>
            </a:fld>
            <a:endParaRPr lang="en-US" dirty="0"/>
          </a:p>
        </p:txBody>
      </p:sp>
    </p:spTree>
    <p:extLst>
      <p:ext uri="{BB962C8B-B14F-4D97-AF65-F5344CB8AC3E}">
        <p14:creationId xmlns:p14="http://schemas.microsoft.com/office/powerpoint/2010/main" val="40096941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BF993BB-6145-4D1C-B438-D1350312F172}"/>
              </a:ext>
            </a:extLst>
          </p:cNvPr>
          <p:cNvSpPr>
            <a:spLocks noGrp="1"/>
          </p:cNvSpPr>
          <p:nvPr>
            <p:ph type="title"/>
          </p:nvPr>
        </p:nvSpPr>
        <p:spPr>
          <a:xfrm>
            <a:off x="429371" y="1991050"/>
            <a:ext cx="5098594" cy="1761805"/>
          </a:xfrm>
        </p:spPr>
        <p:txBody>
          <a:bodyPr anchor="b">
            <a:normAutofit/>
          </a:bodyPr>
          <a:lstStyle>
            <a:lvl1pPr algn="r">
              <a:defRPr sz="5000" b="0">
                <a:solidFill>
                  <a:schemeClr val="tx1"/>
                </a:solidFill>
                <a:latin typeface="+mn-lt"/>
              </a:defRPr>
            </a:lvl1pPr>
          </a:lstStyle>
          <a:p>
            <a:r>
              <a:rPr lang="en-US" dirty="0"/>
              <a:t>Click to edit Master title style</a:t>
            </a:r>
          </a:p>
        </p:txBody>
      </p:sp>
      <p:sp>
        <p:nvSpPr>
          <p:cNvPr id="7" name="Picture Placeholder 6">
            <a:extLst>
              <a:ext uri="{FF2B5EF4-FFF2-40B4-BE49-F238E27FC236}">
                <a16:creationId xmlns:a16="http://schemas.microsoft.com/office/drawing/2014/main" id="{50EBEF97-3620-43B4-9D9A-099216F75396}"/>
              </a:ext>
            </a:extLst>
          </p:cNvPr>
          <p:cNvSpPr>
            <a:spLocks noGrp="1"/>
          </p:cNvSpPr>
          <p:nvPr>
            <p:ph type="pic" sz="quarter" idx="10"/>
          </p:nvPr>
        </p:nvSpPr>
        <p:spPr>
          <a:xfrm>
            <a:off x="6506241" y="1143000"/>
            <a:ext cx="4572000" cy="4572000"/>
          </a:xfrm>
          <a:solidFill>
            <a:schemeClr val="bg1">
              <a:lumMod val="95000"/>
            </a:schemeClr>
          </a:solidFill>
        </p:spPr>
        <p:txBody>
          <a:bodyPr/>
          <a:lstStyle>
            <a:lvl1pPr algn="ctr">
              <a:defRPr/>
            </a:lvl1pPr>
          </a:lstStyle>
          <a:p>
            <a:r>
              <a:rPr lang="en-US"/>
              <a:t>Click icon to add picture</a:t>
            </a:r>
            <a:endParaRPr lang="en-US" dirty="0"/>
          </a:p>
        </p:txBody>
      </p:sp>
      <p:cxnSp>
        <p:nvCxnSpPr>
          <p:cNvPr id="9" name="Straight Connector 8">
            <a:extLst>
              <a:ext uri="{FF2B5EF4-FFF2-40B4-BE49-F238E27FC236}">
                <a16:creationId xmlns:a16="http://schemas.microsoft.com/office/drawing/2014/main" id="{B4E6F128-AC40-40C1-AF5C-1A175AED765B}"/>
              </a:ext>
            </a:extLst>
          </p:cNvPr>
          <p:cNvCxnSpPr>
            <a:cxnSpLocks/>
          </p:cNvCxnSpPr>
          <p:nvPr userDrawn="1"/>
        </p:nvCxnSpPr>
        <p:spPr>
          <a:xfrm>
            <a:off x="6096000" y="1143000"/>
            <a:ext cx="0" cy="457200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854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8" hidden="1"/>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sp>
        <p:nvSpPr>
          <p:cNvPr id="6"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C754D2F4-E31E-4FE1-8786-A1C647C497FC}" type="datetime1">
              <a:rPr lang="hr-HR" smtClean="0"/>
              <a:t>8.12.2021.</a:t>
            </a:fld>
            <a:endParaRPr lang="en-US" dirty="0"/>
          </a:p>
        </p:txBody>
      </p:sp>
      <p:sp>
        <p:nvSpPr>
          <p:cNvPr id="7"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8" name="Slide Number Placeholder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sp>
        <p:nvSpPr>
          <p:cNvPr id="10" name="Title 3">
            <a:extLst>
              <a:ext uri="{FF2B5EF4-FFF2-40B4-BE49-F238E27FC236}">
                <a16:creationId xmlns:a16="http://schemas.microsoft.com/office/drawing/2014/main" id="{AD72A3CF-7B92-425B-B6F6-280533A6D9E3}"/>
              </a:ext>
            </a:extLst>
          </p:cNvPr>
          <p:cNvSpPr>
            <a:spLocks noGrp="1"/>
          </p:cNvSpPr>
          <p:nvPr>
            <p:ph type="title"/>
          </p:nvPr>
        </p:nvSpPr>
        <p:spPr>
          <a:xfrm>
            <a:off x="521208" y="448056"/>
            <a:ext cx="11214100" cy="555554"/>
          </a:xfrm>
        </p:spPr>
        <p:txBody>
          <a:bodyPr anchor="t" anchorCtr="0">
            <a:normAutofit/>
          </a:bodyPr>
          <a:lstStyle>
            <a:lvl1pPr>
              <a:defRPr sz="2800">
                <a:solidFill>
                  <a:schemeClr val="bg2">
                    <a:lumMod val="25000"/>
                  </a:schemeClr>
                </a:solidFill>
                <a:latin typeface="+mj-lt"/>
              </a:defRPr>
            </a:lvl1pPr>
          </a:lstStyle>
          <a:p>
            <a:r>
              <a:rPr lang="en-US" dirty="0"/>
              <a:t>Click to edit Master title style</a:t>
            </a:r>
          </a:p>
        </p:txBody>
      </p:sp>
      <p:sp>
        <p:nvSpPr>
          <p:cNvPr id="11" name="Content Placeholder 2">
            <a:extLst>
              <a:ext uri="{FF2B5EF4-FFF2-40B4-BE49-F238E27FC236}">
                <a16:creationId xmlns:a16="http://schemas.microsoft.com/office/drawing/2014/main" id="{8731B2CC-46D6-41EE-AB20-C8DC7BA2142E}"/>
              </a:ext>
            </a:extLst>
          </p:cNvPr>
          <p:cNvSpPr>
            <a:spLocks noGrp="1"/>
          </p:cNvSpPr>
          <p:nvPr>
            <p:ph sz="quarter" idx="10"/>
          </p:nvPr>
        </p:nvSpPr>
        <p:spPr>
          <a:xfrm>
            <a:off x="521208" y="1848464"/>
            <a:ext cx="4572000" cy="3583071"/>
          </a:xfrm>
        </p:spPr>
        <p:txBody>
          <a:bodyPr vert="horz" lIns="91440" tIns="45720" rIns="91440" bIns="45720" rtlCol="0">
            <a:normAutofit/>
          </a:bodyPr>
          <a:lstStyle>
            <a:lvl1pPr marL="285750" indent="-285750">
              <a:lnSpc>
                <a:spcPct val="100000"/>
              </a:lnSpc>
              <a:buFont typeface="Arial" panose="020B0604020202020204" pitchFamily="34" charset="0"/>
              <a:buChar char="•"/>
              <a:defRPr lang="en-US" sz="1400" smtClean="0">
                <a:solidFill>
                  <a:schemeClr val="tx1">
                    <a:lumMod val="75000"/>
                    <a:lumOff val="25000"/>
                  </a:schemeClr>
                </a:solidFill>
              </a:defRPr>
            </a:lvl1pPr>
            <a:lvl2pPr>
              <a:lnSpc>
                <a:spcPct val="100000"/>
              </a:lnSpc>
              <a:defRPr lang="en-US" sz="1400" smtClean="0">
                <a:solidFill>
                  <a:schemeClr val="tx1">
                    <a:lumMod val="75000"/>
                    <a:lumOff val="25000"/>
                  </a:schemeClr>
                </a:solidFill>
              </a:defRPr>
            </a:lvl2pPr>
            <a:lvl3pPr>
              <a:lnSpc>
                <a:spcPct val="100000"/>
              </a:lnSpc>
              <a:defRPr lang="en-US" sz="1400" smtClean="0">
                <a:solidFill>
                  <a:schemeClr val="tx1">
                    <a:lumMod val="75000"/>
                    <a:lumOff val="25000"/>
                  </a:schemeClr>
                </a:solidFill>
              </a:defRPr>
            </a:lvl3pPr>
            <a:lvl4pPr>
              <a:lnSpc>
                <a:spcPct val="100000"/>
              </a:lnSpc>
              <a:defRPr lang="en-US" sz="1400" smtClean="0">
                <a:solidFill>
                  <a:schemeClr val="tx1">
                    <a:lumMod val="75000"/>
                    <a:lumOff val="25000"/>
                  </a:schemeClr>
                </a:solidFill>
              </a:defRPr>
            </a:lvl4pPr>
            <a:lvl5pPr>
              <a:lnSpc>
                <a:spcPct val="100000"/>
              </a:lnSpc>
              <a:defRPr lang="en-US" sz="1400">
                <a:solidFill>
                  <a:schemeClr val="tx1">
                    <a:lumMod val="75000"/>
                    <a:lumOff val="25000"/>
                  </a:schemeClr>
                </a:solidFill>
              </a:defRPr>
            </a:lvl5pPr>
          </a:lstStyle>
          <a:p>
            <a:pPr marL="0" lvl="0" indent="0">
              <a:lnSpc>
                <a:spcPct val="150000"/>
              </a:lnSpc>
              <a:spcBef>
                <a:spcPts val="1000"/>
              </a:spcBef>
              <a:spcAft>
                <a:spcPts val="1200"/>
              </a:spcAft>
              <a:buNone/>
            </a:pPr>
            <a:r>
              <a:rPr lang="en-US" dirty="0"/>
              <a:t>Click to edit Master text styles</a:t>
            </a:r>
          </a:p>
          <a:p>
            <a:pPr marL="228600" lvl="1" indent="-228600">
              <a:lnSpc>
                <a:spcPct val="150000"/>
              </a:lnSpc>
              <a:spcBef>
                <a:spcPts val="1000"/>
              </a:spcBef>
              <a:spcAft>
                <a:spcPts val="1200"/>
              </a:spcAft>
            </a:pPr>
            <a:r>
              <a:rPr lang="en-US" dirty="0"/>
              <a:t>Second level</a:t>
            </a:r>
          </a:p>
          <a:p>
            <a:pPr marL="285750" lvl="2" indent="-285750">
              <a:lnSpc>
                <a:spcPct val="150000"/>
              </a:lnSpc>
              <a:spcBef>
                <a:spcPts val="1000"/>
              </a:spcBef>
              <a:spcAft>
                <a:spcPts val="1200"/>
              </a:spcAft>
            </a:pPr>
            <a:r>
              <a:rPr lang="en-US" dirty="0"/>
              <a:t>Third level</a:t>
            </a:r>
          </a:p>
          <a:p>
            <a:pPr marL="285750" lvl="3" indent="-285750">
              <a:lnSpc>
                <a:spcPct val="150000"/>
              </a:lnSpc>
              <a:spcBef>
                <a:spcPts val="1000"/>
              </a:spcBef>
              <a:spcAft>
                <a:spcPts val="1200"/>
              </a:spcAft>
            </a:pPr>
            <a:r>
              <a:rPr lang="en-US" dirty="0"/>
              <a:t>Fourth level</a:t>
            </a:r>
          </a:p>
          <a:p>
            <a:pPr marL="285750" lvl="4" indent="-285750">
              <a:lnSpc>
                <a:spcPct val="150000"/>
              </a:lnSpc>
              <a:spcBef>
                <a:spcPts val="1000"/>
              </a:spcBef>
              <a:spcAft>
                <a:spcPts val="1200"/>
              </a:spcAft>
            </a:pPr>
            <a:r>
              <a:rPr lang="en-US" dirty="0"/>
              <a:t>Fifth level</a:t>
            </a:r>
          </a:p>
        </p:txBody>
      </p:sp>
      <p:cxnSp>
        <p:nvCxnSpPr>
          <p:cNvPr id="13" name="Straight Connector 12">
            <a:extLst>
              <a:ext uri="{FF2B5EF4-FFF2-40B4-BE49-F238E27FC236}">
                <a16:creationId xmlns:a16="http://schemas.microsoft.com/office/drawing/2014/main" id="{55A7CCC8-FE73-4ABC-8D86-F3BFA8F6A108}"/>
              </a:ext>
            </a:extLst>
          </p:cNvPr>
          <p:cNvCxnSpPr>
            <a:cxnSpLocks/>
          </p:cNvCxnSpPr>
          <p:nvPr userDrawn="1"/>
        </p:nvCxnSpPr>
        <p:spPr>
          <a:xfrm>
            <a:off x="533400" y="1104900"/>
            <a:ext cx="11119104" cy="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5836540"/>
      </p:ext>
    </p:extLst>
  </p:cSld>
  <p:clrMapOvr>
    <a:masterClrMapping/>
  </p:clrMapOvr>
  <p:extLst>
    <p:ext uri="{DCECCB84-F9BA-43D5-87BE-67443E8EF086}">
      <p15:sldGuideLst xmlns:p15="http://schemas.microsoft.com/office/powerpoint/2012/main">
        <p15:guide id="1" orient="horz" pos="1032" userDrawn="1">
          <p15:clr>
            <a:srgbClr val="FBAE40"/>
          </p15:clr>
        </p15:guide>
        <p15:guide id="2" pos="336"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9" name="Rectangle 8" hidden="1"/>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sp>
        <p:nvSpPr>
          <p:cNvPr id="6"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D02E8972-0AE0-4E77-8213-CBA660037586}" type="datetime1">
              <a:rPr lang="hr-HR" smtClean="0"/>
              <a:t>8.12.2021.</a:t>
            </a:fld>
            <a:endParaRPr lang="en-US" dirty="0"/>
          </a:p>
        </p:txBody>
      </p:sp>
      <p:sp>
        <p:nvSpPr>
          <p:cNvPr id="7"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8" name="Slide Number Placeholder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sp>
        <p:nvSpPr>
          <p:cNvPr id="10" name="Title 3">
            <a:extLst>
              <a:ext uri="{FF2B5EF4-FFF2-40B4-BE49-F238E27FC236}">
                <a16:creationId xmlns:a16="http://schemas.microsoft.com/office/drawing/2014/main" id="{AD72A3CF-7B92-425B-B6F6-280533A6D9E3}"/>
              </a:ext>
            </a:extLst>
          </p:cNvPr>
          <p:cNvSpPr>
            <a:spLocks noGrp="1"/>
          </p:cNvSpPr>
          <p:nvPr>
            <p:ph type="title"/>
          </p:nvPr>
        </p:nvSpPr>
        <p:spPr>
          <a:xfrm>
            <a:off x="521208" y="448056"/>
            <a:ext cx="11214100" cy="555554"/>
          </a:xfrm>
        </p:spPr>
        <p:txBody>
          <a:bodyPr anchor="t" anchorCtr="0">
            <a:normAutofit/>
          </a:bodyPr>
          <a:lstStyle>
            <a:lvl1pPr>
              <a:defRPr sz="2800">
                <a:solidFill>
                  <a:schemeClr val="bg2">
                    <a:lumMod val="25000"/>
                  </a:schemeClr>
                </a:solidFill>
                <a:latin typeface="+mn-lt"/>
              </a:defRPr>
            </a:lvl1pPr>
          </a:lstStyle>
          <a:p>
            <a:r>
              <a:rPr lang="en-US"/>
              <a:t>Click to edit Master title style</a:t>
            </a:r>
            <a:endParaRPr lang="en-US" dirty="0"/>
          </a:p>
        </p:txBody>
      </p:sp>
      <p:sp>
        <p:nvSpPr>
          <p:cNvPr id="11" name="Content Placeholder 2">
            <a:extLst>
              <a:ext uri="{FF2B5EF4-FFF2-40B4-BE49-F238E27FC236}">
                <a16:creationId xmlns:a16="http://schemas.microsoft.com/office/drawing/2014/main" id="{8731B2CC-46D6-41EE-AB20-C8DC7BA2142E}"/>
              </a:ext>
            </a:extLst>
          </p:cNvPr>
          <p:cNvSpPr>
            <a:spLocks noGrp="1"/>
          </p:cNvSpPr>
          <p:nvPr>
            <p:ph sz="quarter" idx="10"/>
          </p:nvPr>
        </p:nvSpPr>
        <p:spPr>
          <a:xfrm>
            <a:off x="533400" y="1723841"/>
            <a:ext cx="4572000" cy="3977640"/>
          </a:xfrm>
        </p:spPr>
        <p:txBody>
          <a:bodyPr vert="horz" lIns="91440" tIns="45720" rIns="91440" bIns="45720" rtlCol="0">
            <a:normAutofit/>
          </a:bodyPr>
          <a:lstStyle>
            <a:lvl1pPr>
              <a:lnSpc>
                <a:spcPct val="100000"/>
              </a:lnSpc>
              <a:defRPr lang="en-US" sz="1400" smtClean="0">
                <a:solidFill>
                  <a:schemeClr val="tx1">
                    <a:lumMod val="75000"/>
                    <a:lumOff val="25000"/>
                  </a:schemeClr>
                </a:solidFill>
              </a:defRPr>
            </a:lvl1pPr>
            <a:lvl2pPr>
              <a:lnSpc>
                <a:spcPct val="100000"/>
              </a:lnSpc>
              <a:defRPr lang="en-US" sz="1400" smtClean="0">
                <a:solidFill>
                  <a:schemeClr val="tx1">
                    <a:lumMod val="75000"/>
                    <a:lumOff val="25000"/>
                  </a:schemeClr>
                </a:solidFill>
              </a:defRPr>
            </a:lvl2pPr>
            <a:lvl3pPr>
              <a:lnSpc>
                <a:spcPct val="100000"/>
              </a:lnSpc>
              <a:defRPr lang="en-US" sz="1400" smtClean="0">
                <a:solidFill>
                  <a:schemeClr val="tx1">
                    <a:lumMod val="75000"/>
                    <a:lumOff val="25000"/>
                  </a:schemeClr>
                </a:solidFill>
              </a:defRPr>
            </a:lvl3pPr>
            <a:lvl4pPr>
              <a:lnSpc>
                <a:spcPct val="100000"/>
              </a:lnSpc>
              <a:defRPr lang="en-US" sz="1400" smtClean="0">
                <a:solidFill>
                  <a:schemeClr val="tx1">
                    <a:lumMod val="75000"/>
                    <a:lumOff val="25000"/>
                  </a:schemeClr>
                </a:solidFill>
              </a:defRPr>
            </a:lvl4pPr>
            <a:lvl5pPr>
              <a:lnSpc>
                <a:spcPct val="100000"/>
              </a:lnSpc>
              <a:defRPr lang="en-US" sz="1400">
                <a:solidFill>
                  <a:schemeClr val="tx1">
                    <a:lumMod val="75000"/>
                    <a:lumOff val="25000"/>
                  </a:schemeClr>
                </a:solidFill>
              </a:defRPr>
            </a:lvl5pPr>
          </a:lstStyle>
          <a:p>
            <a:pPr marL="0" lvl="0" indent="0">
              <a:lnSpc>
                <a:spcPct val="150000"/>
              </a:lnSpc>
              <a:spcBef>
                <a:spcPts val="1000"/>
              </a:spcBef>
              <a:spcAft>
                <a:spcPts val="1200"/>
              </a:spcAft>
              <a:buNone/>
            </a:pPr>
            <a:r>
              <a:rPr lang="en-US" dirty="0"/>
              <a:t>Click to edit Master text styles</a:t>
            </a:r>
          </a:p>
          <a:p>
            <a:pPr marL="0" lvl="1" indent="0">
              <a:lnSpc>
                <a:spcPct val="150000"/>
              </a:lnSpc>
              <a:spcBef>
                <a:spcPts val="1000"/>
              </a:spcBef>
              <a:spcAft>
                <a:spcPts val="1200"/>
              </a:spcAft>
              <a:buNone/>
            </a:pPr>
            <a:r>
              <a:rPr lang="en-US" dirty="0"/>
              <a:t>Second level</a:t>
            </a:r>
          </a:p>
          <a:p>
            <a:pPr marL="0" lvl="2" indent="0">
              <a:lnSpc>
                <a:spcPct val="150000"/>
              </a:lnSpc>
              <a:spcBef>
                <a:spcPts val="1000"/>
              </a:spcBef>
              <a:spcAft>
                <a:spcPts val="1200"/>
              </a:spcAft>
              <a:buNone/>
            </a:pPr>
            <a:r>
              <a:rPr lang="en-US" dirty="0"/>
              <a:t>Third level</a:t>
            </a:r>
          </a:p>
          <a:p>
            <a:pPr marL="0" lvl="3" indent="0">
              <a:lnSpc>
                <a:spcPct val="150000"/>
              </a:lnSpc>
              <a:spcBef>
                <a:spcPts val="1000"/>
              </a:spcBef>
              <a:spcAft>
                <a:spcPts val="1200"/>
              </a:spcAft>
              <a:buNone/>
            </a:pPr>
            <a:r>
              <a:rPr lang="en-US" dirty="0"/>
              <a:t>Fourth level</a:t>
            </a:r>
          </a:p>
          <a:p>
            <a:pPr marL="0" lvl="4" indent="0">
              <a:lnSpc>
                <a:spcPct val="150000"/>
              </a:lnSpc>
              <a:spcBef>
                <a:spcPts val="1000"/>
              </a:spcBef>
              <a:spcAft>
                <a:spcPts val="1200"/>
              </a:spcAft>
              <a:buNone/>
            </a:pPr>
            <a:r>
              <a:rPr lang="en-US" dirty="0"/>
              <a:t>Fifth level</a:t>
            </a:r>
          </a:p>
        </p:txBody>
      </p:sp>
      <p:cxnSp>
        <p:nvCxnSpPr>
          <p:cNvPr id="13" name="Straight Connector 12">
            <a:extLst>
              <a:ext uri="{FF2B5EF4-FFF2-40B4-BE49-F238E27FC236}">
                <a16:creationId xmlns:a16="http://schemas.microsoft.com/office/drawing/2014/main" id="{55A7CCC8-FE73-4ABC-8D86-F3BFA8F6A108}"/>
              </a:ext>
            </a:extLst>
          </p:cNvPr>
          <p:cNvCxnSpPr>
            <a:cxnSpLocks/>
          </p:cNvCxnSpPr>
          <p:nvPr userDrawn="1"/>
        </p:nvCxnSpPr>
        <p:spPr>
          <a:xfrm>
            <a:off x="533400" y="1104900"/>
            <a:ext cx="11119104" cy="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Picture Placeholder 6">
            <a:extLst>
              <a:ext uri="{FF2B5EF4-FFF2-40B4-BE49-F238E27FC236}">
                <a16:creationId xmlns:a16="http://schemas.microsoft.com/office/drawing/2014/main" id="{26653179-E5AF-4F31-9527-66792D91D9BA}"/>
              </a:ext>
            </a:extLst>
          </p:cNvPr>
          <p:cNvSpPr>
            <a:spLocks noGrp="1"/>
          </p:cNvSpPr>
          <p:nvPr>
            <p:ph type="pic" sz="quarter" idx="11"/>
          </p:nvPr>
        </p:nvSpPr>
        <p:spPr>
          <a:xfrm>
            <a:off x="8782898" y="1723841"/>
            <a:ext cx="2865628" cy="2865628"/>
          </a:xfrm>
          <a:solidFill>
            <a:schemeClr val="bg1">
              <a:lumMod val="95000"/>
            </a:schemeClr>
          </a:solidFill>
        </p:spPr>
        <p:txBody>
          <a:bodyPr/>
          <a:lstStyle>
            <a:lvl1pPr algn="ctr">
              <a:defRPr/>
            </a:lvl1pPr>
          </a:lstStyle>
          <a:p>
            <a:r>
              <a:rPr lang="en-US"/>
              <a:t>Click icon to add picture</a:t>
            </a:r>
            <a:endParaRPr lang="en-US" dirty="0"/>
          </a:p>
        </p:txBody>
      </p:sp>
      <p:sp>
        <p:nvSpPr>
          <p:cNvPr id="14" name="Picture Placeholder 6">
            <a:extLst>
              <a:ext uri="{FF2B5EF4-FFF2-40B4-BE49-F238E27FC236}">
                <a16:creationId xmlns:a16="http://schemas.microsoft.com/office/drawing/2014/main" id="{71D5527A-D23C-4DB1-8854-F1B53478D7AE}"/>
              </a:ext>
            </a:extLst>
          </p:cNvPr>
          <p:cNvSpPr>
            <a:spLocks noGrp="1"/>
          </p:cNvSpPr>
          <p:nvPr>
            <p:ph type="pic" sz="quarter" idx="12"/>
          </p:nvPr>
        </p:nvSpPr>
        <p:spPr>
          <a:xfrm>
            <a:off x="5543706" y="1723841"/>
            <a:ext cx="2865628" cy="2865628"/>
          </a:xfrm>
          <a:solidFill>
            <a:schemeClr val="bg1">
              <a:lumMod val="95000"/>
            </a:schemeClr>
          </a:solidFill>
        </p:spPr>
        <p:txBody>
          <a:bodyPr/>
          <a:lstStyle>
            <a:lvl1pPr algn="ctr">
              <a:defRPr/>
            </a:lvl1pPr>
          </a:lstStyle>
          <a:p>
            <a:r>
              <a:rPr lang="en-US"/>
              <a:t>Click icon to add picture</a:t>
            </a:r>
            <a:endParaRPr lang="en-US" dirty="0"/>
          </a:p>
        </p:txBody>
      </p:sp>
    </p:spTree>
    <p:extLst>
      <p:ext uri="{BB962C8B-B14F-4D97-AF65-F5344CB8AC3E}">
        <p14:creationId xmlns:p14="http://schemas.microsoft.com/office/powerpoint/2010/main" val="3116087659"/>
      </p:ext>
    </p:extLst>
  </p:cSld>
  <p:clrMapOvr>
    <a:masterClrMapping/>
  </p:clrMapOvr>
  <p:extLst>
    <p:ext uri="{DCECCB84-F9BA-43D5-87BE-67443E8EF086}">
      <p15:sldGuideLst xmlns:p15="http://schemas.microsoft.com/office/powerpoint/2012/main">
        <p15:guide id="1" orient="horz" pos="1032" userDrawn="1">
          <p15:clr>
            <a:srgbClr val="FBAE40"/>
          </p15:clr>
        </p15:guide>
        <p15:guide id="2" pos="336"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9" name="Rectangle 8" hidden="1"/>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sp>
        <p:nvSpPr>
          <p:cNvPr id="6"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D6677E5E-C1C2-45E6-B6D7-DAB38C7C04DA}" type="datetime1">
              <a:rPr lang="hr-HR" smtClean="0"/>
              <a:t>8.12.2021.</a:t>
            </a:fld>
            <a:endParaRPr lang="en-US" dirty="0"/>
          </a:p>
        </p:txBody>
      </p:sp>
      <p:sp>
        <p:nvSpPr>
          <p:cNvPr id="7"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8" name="Slide Number Placeholder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sp>
        <p:nvSpPr>
          <p:cNvPr id="10" name="Title 3">
            <a:extLst>
              <a:ext uri="{FF2B5EF4-FFF2-40B4-BE49-F238E27FC236}">
                <a16:creationId xmlns:a16="http://schemas.microsoft.com/office/drawing/2014/main" id="{AD72A3CF-7B92-425B-B6F6-280533A6D9E3}"/>
              </a:ext>
            </a:extLst>
          </p:cNvPr>
          <p:cNvSpPr>
            <a:spLocks noGrp="1"/>
          </p:cNvSpPr>
          <p:nvPr>
            <p:ph type="title"/>
          </p:nvPr>
        </p:nvSpPr>
        <p:spPr>
          <a:xfrm>
            <a:off x="521208" y="448056"/>
            <a:ext cx="11214100" cy="555554"/>
          </a:xfrm>
        </p:spPr>
        <p:txBody>
          <a:bodyPr anchor="t" anchorCtr="0">
            <a:normAutofit/>
          </a:bodyPr>
          <a:lstStyle>
            <a:lvl1pPr>
              <a:defRPr sz="2800">
                <a:solidFill>
                  <a:schemeClr val="bg2">
                    <a:lumMod val="25000"/>
                  </a:schemeClr>
                </a:solidFill>
                <a:latin typeface="+mn-lt"/>
              </a:defRPr>
            </a:lvl1pPr>
          </a:lstStyle>
          <a:p>
            <a:r>
              <a:rPr lang="en-US" dirty="0"/>
              <a:t>Click to edit Master title style</a:t>
            </a:r>
          </a:p>
        </p:txBody>
      </p:sp>
      <p:sp>
        <p:nvSpPr>
          <p:cNvPr id="11" name="Content Placeholder 2">
            <a:extLst>
              <a:ext uri="{FF2B5EF4-FFF2-40B4-BE49-F238E27FC236}">
                <a16:creationId xmlns:a16="http://schemas.microsoft.com/office/drawing/2014/main" id="{8731B2CC-46D6-41EE-AB20-C8DC7BA2142E}"/>
              </a:ext>
            </a:extLst>
          </p:cNvPr>
          <p:cNvSpPr>
            <a:spLocks noGrp="1"/>
          </p:cNvSpPr>
          <p:nvPr>
            <p:ph sz="quarter" idx="10"/>
          </p:nvPr>
        </p:nvSpPr>
        <p:spPr>
          <a:xfrm>
            <a:off x="521208" y="1614961"/>
            <a:ext cx="4572000" cy="3977640"/>
          </a:xfrm>
        </p:spPr>
        <p:txBody>
          <a:bodyPr vert="horz" lIns="91440" tIns="45720" rIns="91440" bIns="45720" rtlCol="0">
            <a:normAutofit/>
          </a:bodyPr>
          <a:lstStyle>
            <a:lvl1pPr>
              <a:lnSpc>
                <a:spcPct val="100000"/>
              </a:lnSpc>
              <a:defRPr lang="en-US" sz="1400" smtClean="0">
                <a:solidFill>
                  <a:schemeClr val="tx1">
                    <a:lumMod val="75000"/>
                    <a:lumOff val="25000"/>
                  </a:schemeClr>
                </a:solidFill>
              </a:defRPr>
            </a:lvl1pPr>
            <a:lvl2pPr>
              <a:lnSpc>
                <a:spcPct val="100000"/>
              </a:lnSpc>
              <a:defRPr lang="en-US" sz="1400" smtClean="0">
                <a:solidFill>
                  <a:schemeClr val="tx1">
                    <a:lumMod val="75000"/>
                    <a:lumOff val="25000"/>
                  </a:schemeClr>
                </a:solidFill>
              </a:defRPr>
            </a:lvl2pPr>
            <a:lvl3pPr>
              <a:lnSpc>
                <a:spcPct val="100000"/>
              </a:lnSpc>
              <a:defRPr lang="en-US" sz="1400" smtClean="0">
                <a:solidFill>
                  <a:schemeClr val="tx1">
                    <a:lumMod val="75000"/>
                    <a:lumOff val="25000"/>
                  </a:schemeClr>
                </a:solidFill>
              </a:defRPr>
            </a:lvl3pPr>
            <a:lvl4pPr>
              <a:lnSpc>
                <a:spcPct val="100000"/>
              </a:lnSpc>
              <a:defRPr lang="en-US" sz="1400" smtClean="0">
                <a:solidFill>
                  <a:schemeClr val="tx1">
                    <a:lumMod val="75000"/>
                    <a:lumOff val="25000"/>
                  </a:schemeClr>
                </a:solidFill>
              </a:defRPr>
            </a:lvl4pPr>
            <a:lvl5pPr>
              <a:lnSpc>
                <a:spcPct val="100000"/>
              </a:lnSpc>
              <a:defRPr lang="en-US" sz="1400">
                <a:solidFill>
                  <a:schemeClr val="tx1">
                    <a:lumMod val="75000"/>
                    <a:lumOff val="25000"/>
                  </a:schemeClr>
                </a:solidFill>
              </a:defRPr>
            </a:lvl5pPr>
          </a:lstStyle>
          <a:p>
            <a:pPr marL="0" lvl="0" indent="0">
              <a:lnSpc>
                <a:spcPct val="150000"/>
              </a:lnSpc>
              <a:spcBef>
                <a:spcPts val="1000"/>
              </a:spcBef>
              <a:spcAft>
                <a:spcPts val="1200"/>
              </a:spcAft>
              <a:buNone/>
            </a:pPr>
            <a:r>
              <a:rPr lang="en-US" dirty="0"/>
              <a:t>Click to edit Master text styles</a:t>
            </a:r>
          </a:p>
          <a:p>
            <a:pPr marL="0" lvl="1" indent="0">
              <a:lnSpc>
                <a:spcPct val="150000"/>
              </a:lnSpc>
              <a:spcBef>
                <a:spcPts val="1000"/>
              </a:spcBef>
              <a:spcAft>
                <a:spcPts val="1200"/>
              </a:spcAft>
              <a:buNone/>
            </a:pPr>
            <a:r>
              <a:rPr lang="en-US" dirty="0"/>
              <a:t>Second level</a:t>
            </a:r>
          </a:p>
          <a:p>
            <a:pPr marL="0" lvl="2" indent="0">
              <a:lnSpc>
                <a:spcPct val="150000"/>
              </a:lnSpc>
              <a:spcBef>
                <a:spcPts val="1000"/>
              </a:spcBef>
              <a:spcAft>
                <a:spcPts val="1200"/>
              </a:spcAft>
              <a:buNone/>
            </a:pPr>
            <a:r>
              <a:rPr lang="en-US" dirty="0"/>
              <a:t>Third level</a:t>
            </a:r>
          </a:p>
          <a:p>
            <a:pPr marL="0" lvl="3" indent="0">
              <a:lnSpc>
                <a:spcPct val="150000"/>
              </a:lnSpc>
              <a:spcBef>
                <a:spcPts val="1000"/>
              </a:spcBef>
              <a:spcAft>
                <a:spcPts val="1200"/>
              </a:spcAft>
              <a:buNone/>
            </a:pPr>
            <a:r>
              <a:rPr lang="en-US" dirty="0"/>
              <a:t>Fourth level</a:t>
            </a:r>
          </a:p>
          <a:p>
            <a:pPr marL="0" lvl="4" indent="0">
              <a:lnSpc>
                <a:spcPct val="150000"/>
              </a:lnSpc>
              <a:spcBef>
                <a:spcPts val="1000"/>
              </a:spcBef>
              <a:spcAft>
                <a:spcPts val="1200"/>
              </a:spcAft>
              <a:buNone/>
            </a:pPr>
            <a:r>
              <a:rPr lang="en-US" dirty="0"/>
              <a:t>Fifth level</a:t>
            </a:r>
          </a:p>
        </p:txBody>
      </p:sp>
      <p:cxnSp>
        <p:nvCxnSpPr>
          <p:cNvPr id="13" name="Straight Connector 12">
            <a:extLst>
              <a:ext uri="{FF2B5EF4-FFF2-40B4-BE49-F238E27FC236}">
                <a16:creationId xmlns:a16="http://schemas.microsoft.com/office/drawing/2014/main" id="{55A7CCC8-FE73-4ABC-8D86-F3BFA8F6A108}"/>
              </a:ext>
            </a:extLst>
          </p:cNvPr>
          <p:cNvCxnSpPr>
            <a:cxnSpLocks/>
          </p:cNvCxnSpPr>
          <p:nvPr userDrawn="1"/>
        </p:nvCxnSpPr>
        <p:spPr>
          <a:xfrm>
            <a:off x="354953" y="1601245"/>
            <a:ext cx="0" cy="3991356"/>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Picture Placeholder 6">
            <a:extLst>
              <a:ext uri="{FF2B5EF4-FFF2-40B4-BE49-F238E27FC236}">
                <a16:creationId xmlns:a16="http://schemas.microsoft.com/office/drawing/2014/main" id="{26653179-E5AF-4F31-9527-66792D91D9BA}"/>
              </a:ext>
            </a:extLst>
          </p:cNvPr>
          <p:cNvSpPr>
            <a:spLocks noGrp="1"/>
          </p:cNvSpPr>
          <p:nvPr>
            <p:ph type="pic" sz="quarter" idx="11"/>
          </p:nvPr>
        </p:nvSpPr>
        <p:spPr>
          <a:xfrm>
            <a:off x="8745490" y="1614961"/>
            <a:ext cx="2865628" cy="2865628"/>
          </a:xfrm>
          <a:solidFill>
            <a:schemeClr val="bg1">
              <a:lumMod val="95000"/>
            </a:schemeClr>
          </a:solidFill>
        </p:spPr>
        <p:txBody>
          <a:bodyPr/>
          <a:lstStyle>
            <a:lvl1pPr algn="ctr">
              <a:defRPr/>
            </a:lvl1pPr>
          </a:lstStyle>
          <a:p>
            <a:r>
              <a:rPr lang="en-US"/>
              <a:t>Click icon to add picture</a:t>
            </a:r>
            <a:endParaRPr lang="en-US" dirty="0"/>
          </a:p>
        </p:txBody>
      </p:sp>
      <p:sp>
        <p:nvSpPr>
          <p:cNvPr id="14" name="Picture Placeholder 6">
            <a:extLst>
              <a:ext uri="{FF2B5EF4-FFF2-40B4-BE49-F238E27FC236}">
                <a16:creationId xmlns:a16="http://schemas.microsoft.com/office/drawing/2014/main" id="{71D5527A-D23C-4DB1-8854-F1B53478D7AE}"/>
              </a:ext>
            </a:extLst>
          </p:cNvPr>
          <p:cNvSpPr>
            <a:spLocks noGrp="1"/>
          </p:cNvSpPr>
          <p:nvPr>
            <p:ph type="pic" sz="quarter" idx="12"/>
          </p:nvPr>
        </p:nvSpPr>
        <p:spPr>
          <a:xfrm>
            <a:off x="5506298" y="1614961"/>
            <a:ext cx="2865628" cy="2865628"/>
          </a:xfrm>
          <a:solidFill>
            <a:schemeClr val="bg1">
              <a:lumMod val="95000"/>
            </a:schemeClr>
          </a:solidFill>
        </p:spPr>
        <p:txBody>
          <a:bodyPr/>
          <a:lstStyle>
            <a:lvl1pPr algn="ctr">
              <a:defRPr/>
            </a:lvl1pPr>
          </a:lstStyle>
          <a:p>
            <a:r>
              <a:rPr lang="en-US"/>
              <a:t>Click icon to add picture</a:t>
            </a:r>
            <a:endParaRPr lang="en-US" dirty="0"/>
          </a:p>
        </p:txBody>
      </p:sp>
    </p:spTree>
    <p:extLst>
      <p:ext uri="{BB962C8B-B14F-4D97-AF65-F5344CB8AC3E}">
        <p14:creationId xmlns:p14="http://schemas.microsoft.com/office/powerpoint/2010/main" val="4270823471"/>
      </p:ext>
    </p:extLst>
  </p:cSld>
  <p:clrMapOvr>
    <a:masterClrMapping/>
  </p:clrMapOvr>
  <p:extLst>
    <p:ext uri="{DCECCB84-F9BA-43D5-87BE-67443E8EF086}">
      <p15:sldGuideLst xmlns:p15="http://schemas.microsoft.com/office/powerpoint/2012/main">
        <p15:guide id="1" orient="horz" pos="1032" userDrawn="1">
          <p15:clr>
            <a:srgbClr val="FBAE40"/>
          </p15:clr>
        </p15:guide>
        <p15:guide id="2" pos="336"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9" name="Rectangle 8" hidden="1"/>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sp>
        <p:nvSpPr>
          <p:cNvPr id="6"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BAA88786-CA74-47F2-98ED-D4F54EAF68DA}" type="datetime1">
              <a:rPr lang="hr-HR" smtClean="0"/>
              <a:t>8.12.2021.</a:t>
            </a:fld>
            <a:endParaRPr lang="en-US" dirty="0"/>
          </a:p>
        </p:txBody>
      </p:sp>
      <p:sp>
        <p:nvSpPr>
          <p:cNvPr id="7"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8" name="Slide Number Placeholder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sp>
        <p:nvSpPr>
          <p:cNvPr id="10" name="Title 3">
            <a:extLst>
              <a:ext uri="{FF2B5EF4-FFF2-40B4-BE49-F238E27FC236}">
                <a16:creationId xmlns:a16="http://schemas.microsoft.com/office/drawing/2014/main" id="{AD72A3CF-7B92-425B-B6F6-280533A6D9E3}"/>
              </a:ext>
            </a:extLst>
          </p:cNvPr>
          <p:cNvSpPr>
            <a:spLocks noGrp="1"/>
          </p:cNvSpPr>
          <p:nvPr>
            <p:ph type="title"/>
          </p:nvPr>
        </p:nvSpPr>
        <p:spPr>
          <a:xfrm>
            <a:off x="521208" y="448056"/>
            <a:ext cx="11214100" cy="555554"/>
          </a:xfrm>
        </p:spPr>
        <p:txBody>
          <a:bodyPr anchor="t" anchorCtr="0">
            <a:normAutofit/>
          </a:bodyPr>
          <a:lstStyle>
            <a:lvl1pPr>
              <a:defRPr sz="2800">
                <a:solidFill>
                  <a:srgbClr val="7030A0"/>
                </a:solidFill>
                <a:latin typeface="+mn-lt"/>
              </a:defRPr>
            </a:lvl1pPr>
          </a:lstStyle>
          <a:p>
            <a:r>
              <a:rPr lang="en-US" dirty="0"/>
              <a:t>Click to edit Master title style</a:t>
            </a:r>
          </a:p>
        </p:txBody>
      </p:sp>
      <p:sp>
        <p:nvSpPr>
          <p:cNvPr id="11" name="Content Placeholder 2">
            <a:extLst>
              <a:ext uri="{FF2B5EF4-FFF2-40B4-BE49-F238E27FC236}">
                <a16:creationId xmlns:a16="http://schemas.microsoft.com/office/drawing/2014/main" id="{8731B2CC-46D6-41EE-AB20-C8DC7BA2142E}"/>
              </a:ext>
            </a:extLst>
          </p:cNvPr>
          <p:cNvSpPr>
            <a:spLocks noGrp="1"/>
          </p:cNvSpPr>
          <p:nvPr>
            <p:ph sz="quarter" idx="10"/>
          </p:nvPr>
        </p:nvSpPr>
        <p:spPr>
          <a:xfrm>
            <a:off x="7039118" y="2170966"/>
            <a:ext cx="4572000" cy="3911781"/>
          </a:xfrm>
        </p:spPr>
        <p:txBody>
          <a:bodyPr vert="horz" lIns="91440" tIns="45720" rIns="91440" bIns="45720" rtlCol="0">
            <a:normAutofit/>
          </a:bodyPr>
          <a:lstStyle>
            <a:lvl1pPr>
              <a:lnSpc>
                <a:spcPct val="100000"/>
              </a:lnSpc>
              <a:defRPr lang="en-US" sz="2400" smtClean="0">
                <a:solidFill>
                  <a:srgbClr val="7030A0"/>
                </a:solidFill>
              </a:defRPr>
            </a:lvl1pPr>
            <a:lvl2pPr>
              <a:lnSpc>
                <a:spcPct val="100000"/>
              </a:lnSpc>
              <a:defRPr lang="en-US" sz="2400" smtClean="0">
                <a:solidFill>
                  <a:srgbClr val="7030A0"/>
                </a:solidFill>
              </a:defRPr>
            </a:lvl2pPr>
            <a:lvl3pPr>
              <a:lnSpc>
                <a:spcPct val="100000"/>
              </a:lnSpc>
              <a:defRPr lang="en-US" sz="2400" smtClean="0">
                <a:solidFill>
                  <a:srgbClr val="7030A0"/>
                </a:solidFill>
              </a:defRPr>
            </a:lvl3pPr>
            <a:lvl4pPr>
              <a:lnSpc>
                <a:spcPct val="100000"/>
              </a:lnSpc>
              <a:defRPr lang="en-US" sz="2400" smtClean="0">
                <a:solidFill>
                  <a:srgbClr val="7030A0"/>
                </a:solidFill>
              </a:defRPr>
            </a:lvl4pPr>
            <a:lvl5pPr>
              <a:lnSpc>
                <a:spcPct val="100000"/>
              </a:lnSpc>
              <a:defRPr lang="en-US" sz="2400">
                <a:solidFill>
                  <a:srgbClr val="7030A0"/>
                </a:solidFill>
              </a:defRPr>
            </a:lvl5pPr>
          </a:lstStyle>
          <a:p>
            <a:pPr marL="0" lvl="0" indent="0">
              <a:lnSpc>
                <a:spcPct val="150000"/>
              </a:lnSpc>
              <a:spcBef>
                <a:spcPts val="1000"/>
              </a:spcBef>
              <a:spcAft>
                <a:spcPts val="1200"/>
              </a:spcAft>
              <a:buNone/>
            </a:pPr>
            <a:r>
              <a:rPr lang="en-US" dirty="0"/>
              <a:t>Click to edit Master text styles</a:t>
            </a:r>
          </a:p>
          <a:p>
            <a:pPr marL="0" lvl="1" indent="0">
              <a:lnSpc>
                <a:spcPct val="150000"/>
              </a:lnSpc>
              <a:spcBef>
                <a:spcPts val="1000"/>
              </a:spcBef>
              <a:spcAft>
                <a:spcPts val="1200"/>
              </a:spcAft>
              <a:buNone/>
            </a:pPr>
            <a:r>
              <a:rPr lang="en-US" dirty="0"/>
              <a:t>Second level</a:t>
            </a:r>
          </a:p>
          <a:p>
            <a:pPr marL="0" lvl="2" indent="0">
              <a:lnSpc>
                <a:spcPct val="150000"/>
              </a:lnSpc>
              <a:spcBef>
                <a:spcPts val="1000"/>
              </a:spcBef>
              <a:spcAft>
                <a:spcPts val="1200"/>
              </a:spcAft>
              <a:buNone/>
            </a:pPr>
            <a:r>
              <a:rPr lang="en-US" dirty="0"/>
              <a:t>Third level</a:t>
            </a:r>
          </a:p>
          <a:p>
            <a:pPr marL="0" lvl="3" indent="0">
              <a:lnSpc>
                <a:spcPct val="150000"/>
              </a:lnSpc>
              <a:spcBef>
                <a:spcPts val="1000"/>
              </a:spcBef>
              <a:spcAft>
                <a:spcPts val="1200"/>
              </a:spcAft>
              <a:buNone/>
            </a:pPr>
            <a:r>
              <a:rPr lang="en-US" dirty="0"/>
              <a:t>Fourth level</a:t>
            </a:r>
          </a:p>
          <a:p>
            <a:pPr marL="0" lvl="4" indent="0">
              <a:lnSpc>
                <a:spcPct val="150000"/>
              </a:lnSpc>
              <a:spcBef>
                <a:spcPts val="1000"/>
              </a:spcBef>
              <a:spcAft>
                <a:spcPts val="1200"/>
              </a:spcAft>
              <a:buNone/>
            </a:pPr>
            <a:r>
              <a:rPr lang="en-US" dirty="0"/>
              <a:t>Fifth level</a:t>
            </a:r>
          </a:p>
        </p:txBody>
      </p:sp>
      <p:cxnSp>
        <p:nvCxnSpPr>
          <p:cNvPr id="13" name="Straight Connector 12">
            <a:extLst>
              <a:ext uri="{FF2B5EF4-FFF2-40B4-BE49-F238E27FC236}">
                <a16:creationId xmlns:a16="http://schemas.microsoft.com/office/drawing/2014/main" id="{55A7CCC8-FE73-4ABC-8D86-F3BFA8F6A108}"/>
              </a:ext>
            </a:extLst>
          </p:cNvPr>
          <p:cNvCxnSpPr>
            <a:cxnSpLocks/>
          </p:cNvCxnSpPr>
          <p:nvPr userDrawn="1"/>
        </p:nvCxnSpPr>
        <p:spPr>
          <a:xfrm>
            <a:off x="6872863" y="1601245"/>
            <a:ext cx="0" cy="3991356"/>
          </a:xfrm>
          <a:prstGeom prst="line">
            <a:avLst/>
          </a:prstGeom>
          <a:ln w="25400">
            <a:solidFill>
              <a:srgbClr val="FFB703"/>
            </a:solidFill>
          </a:ln>
        </p:spPr>
        <p:style>
          <a:lnRef idx="1">
            <a:schemeClr val="accent1"/>
          </a:lnRef>
          <a:fillRef idx="0">
            <a:schemeClr val="accent1"/>
          </a:fillRef>
          <a:effectRef idx="0">
            <a:schemeClr val="accent1"/>
          </a:effectRef>
          <a:fontRef idx="minor">
            <a:schemeClr val="tx1"/>
          </a:fontRef>
        </p:style>
      </p:cxnSp>
      <p:sp>
        <p:nvSpPr>
          <p:cNvPr id="12" name="Picture Placeholder 6">
            <a:extLst>
              <a:ext uri="{FF2B5EF4-FFF2-40B4-BE49-F238E27FC236}">
                <a16:creationId xmlns:a16="http://schemas.microsoft.com/office/drawing/2014/main" id="{26653179-E5AF-4F31-9527-66792D91D9BA}"/>
              </a:ext>
            </a:extLst>
          </p:cNvPr>
          <p:cNvSpPr>
            <a:spLocks noGrp="1"/>
          </p:cNvSpPr>
          <p:nvPr>
            <p:ph type="pic" sz="quarter" idx="11"/>
          </p:nvPr>
        </p:nvSpPr>
        <p:spPr>
          <a:xfrm>
            <a:off x="3778688" y="2170967"/>
            <a:ext cx="2865628" cy="2865628"/>
          </a:xfrm>
          <a:solidFill>
            <a:schemeClr val="bg1">
              <a:lumMod val="95000"/>
            </a:schemeClr>
          </a:solidFill>
        </p:spPr>
        <p:txBody>
          <a:bodyPr/>
          <a:lstStyle>
            <a:lvl1pPr algn="ctr">
              <a:defRPr/>
            </a:lvl1pPr>
          </a:lstStyle>
          <a:p>
            <a:r>
              <a:rPr lang="en-US"/>
              <a:t>Click icon to add picture</a:t>
            </a:r>
            <a:endParaRPr lang="en-US" dirty="0"/>
          </a:p>
        </p:txBody>
      </p:sp>
      <p:sp>
        <p:nvSpPr>
          <p:cNvPr id="14" name="Picture Placeholder 6">
            <a:extLst>
              <a:ext uri="{FF2B5EF4-FFF2-40B4-BE49-F238E27FC236}">
                <a16:creationId xmlns:a16="http://schemas.microsoft.com/office/drawing/2014/main" id="{71D5527A-D23C-4DB1-8854-F1B53478D7AE}"/>
              </a:ext>
            </a:extLst>
          </p:cNvPr>
          <p:cNvSpPr>
            <a:spLocks noGrp="1"/>
          </p:cNvSpPr>
          <p:nvPr>
            <p:ph type="pic" sz="quarter" idx="12"/>
          </p:nvPr>
        </p:nvSpPr>
        <p:spPr>
          <a:xfrm>
            <a:off x="539496" y="2170967"/>
            <a:ext cx="2865628" cy="2865628"/>
          </a:xfrm>
          <a:solidFill>
            <a:schemeClr val="bg1">
              <a:lumMod val="95000"/>
            </a:schemeClr>
          </a:solidFill>
        </p:spPr>
        <p:txBody>
          <a:bodyPr/>
          <a:lstStyle>
            <a:lvl1pPr algn="ctr">
              <a:defRPr/>
            </a:lvl1pPr>
          </a:lstStyle>
          <a:p>
            <a:r>
              <a:rPr lang="en-US"/>
              <a:t>Click icon to add picture</a:t>
            </a:r>
            <a:endParaRPr lang="en-US" dirty="0"/>
          </a:p>
        </p:txBody>
      </p:sp>
    </p:spTree>
    <p:extLst>
      <p:ext uri="{BB962C8B-B14F-4D97-AF65-F5344CB8AC3E}">
        <p14:creationId xmlns:p14="http://schemas.microsoft.com/office/powerpoint/2010/main" val="1515634087"/>
      </p:ext>
    </p:extLst>
  </p:cSld>
  <p:clrMapOvr>
    <a:masterClrMapping/>
  </p:clrMapOvr>
  <p:extLst>
    <p:ext uri="{DCECCB84-F9BA-43D5-87BE-67443E8EF086}">
      <p15:sldGuideLst xmlns:p15="http://schemas.microsoft.com/office/powerpoint/2012/main">
        <p15:guide id="1" orient="horz" pos="1032" userDrawn="1">
          <p15:clr>
            <a:srgbClr val="FBAE40"/>
          </p15:clr>
        </p15:guide>
        <p15:guide id="2" pos="336"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sp>
        <p:nvSpPr>
          <p:cNvPr id="9" name="Rectangle 8" hidden="1"/>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sp>
        <p:nvSpPr>
          <p:cNvPr id="6"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3321C7B1-5D43-4A15-B6DF-D710B7D9B50D}" type="datetime1">
              <a:rPr lang="hr-HR" smtClean="0"/>
              <a:t>8.12.2021.</a:t>
            </a:fld>
            <a:endParaRPr lang="en-US" dirty="0"/>
          </a:p>
        </p:txBody>
      </p:sp>
      <p:sp>
        <p:nvSpPr>
          <p:cNvPr id="7"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8" name="Slide Number Placeholder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sp>
        <p:nvSpPr>
          <p:cNvPr id="10" name="Title 3">
            <a:extLst>
              <a:ext uri="{FF2B5EF4-FFF2-40B4-BE49-F238E27FC236}">
                <a16:creationId xmlns:a16="http://schemas.microsoft.com/office/drawing/2014/main" id="{AD72A3CF-7B92-425B-B6F6-280533A6D9E3}"/>
              </a:ext>
            </a:extLst>
          </p:cNvPr>
          <p:cNvSpPr>
            <a:spLocks noGrp="1"/>
          </p:cNvSpPr>
          <p:nvPr>
            <p:ph type="title"/>
          </p:nvPr>
        </p:nvSpPr>
        <p:spPr>
          <a:xfrm>
            <a:off x="521208" y="448056"/>
            <a:ext cx="9517527" cy="555554"/>
          </a:xfrm>
        </p:spPr>
        <p:txBody>
          <a:bodyPr anchor="t" anchorCtr="0">
            <a:normAutofit/>
          </a:bodyPr>
          <a:lstStyle>
            <a:lvl1pPr>
              <a:defRPr sz="2800">
                <a:solidFill>
                  <a:schemeClr val="bg2">
                    <a:lumMod val="25000"/>
                  </a:schemeClr>
                </a:solidFill>
                <a:latin typeface="+mj-lt"/>
              </a:defRPr>
            </a:lvl1pPr>
          </a:lstStyle>
          <a:p>
            <a:r>
              <a:rPr lang="en-US" dirty="0"/>
              <a:t>Click to edit Master title style</a:t>
            </a:r>
          </a:p>
        </p:txBody>
      </p:sp>
      <p:sp>
        <p:nvSpPr>
          <p:cNvPr id="11" name="Content Placeholder 2">
            <a:extLst>
              <a:ext uri="{FF2B5EF4-FFF2-40B4-BE49-F238E27FC236}">
                <a16:creationId xmlns:a16="http://schemas.microsoft.com/office/drawing/2014/main" id="{8731B2CC-46D6-41EE-AB20-C8DC7BA2142E}"/>
              </a:ext>
            </a:extLst>
          </p:cNvPr>
          <p:cNvSpPr>
            <a:spLocks noGrp="1"/>
          </p:cNvSpPr>
          <p:nvPr>
            <p:ph sz="quarter" idx="10"/>
          </p:nvPr>
        </p:nvSpPr>
        <p:spPr>
          <a:xfrm>
            <a:off x="539496" y="1447707"/>
            <a:ext cx="10953544" cy="1751416"/>
          </a:xfrm>
        </p:spPr>
        <p:txBody>
          <a:bodyPr vert="horz" lIns="91440" tIns="45720" rIns="91440" bIns="45720" rtlCol="0">
            <a:normAutofit/>
          </a:bodyPr>
          <a:lstStyle>
            <a:lvl1pPr>
              <a:lnSpc>
                <a:spcPct val="100000"/>
              </a:lnSpc>
              <a:defRPr lang="en-US" sz="1400" smtClean="0">
                <a:solidFill>
                  <a:schemeClr val="tx1">
                    <a:lumMod val="75000"/>
                    <a:lumOff val="25000"/>
                  </a:schemeClr>
                </a:solidFill>
              </a:defRPr>
            </a:lvl1pPr>
            <a:lvl2pPr>
              <a:lnSpc>
                <a:spcPct val="100000"/>
              </a:lnSpc>
              <a:defRPr lang="en-US" sz="1400" smtClean="0">
                <a:solidFill>
                  <a:schemeClr val="tx1">
                    <a:lumMod val="75000"/>
                    <a:lumOff val="25000"/>
                  </a:schemeClr>
                </a:solidFill>
              </a:defRPr>
            </a:lvl2pPr>
            <a:lvl3pPr>
              <a:lnSpc>
                <a:spcPct val="100000"/>
              </a:lnSpc>
              <a:defRPr lang="en-US" sz="1400" smtClean="0">
                <a:solidFill>
                  <a:schemeClr val="tx1">
                    <a:lumMod val="75000"/>
                    <a:lumOff val="25000"/>
                  </a:schemeClr>
                </a:solidFill>
              </a:defRPr>
            </a:lvl3pPr>
            <a:lvl4pPr>
              <a:lnSpc>
                <a:spcPct val="100000"/>
              </a:lnSpc>
              <a:defRPr lang="en-US" sz="1400" smtClean="0">
                <a:solidFill>
                  <a:schemeClr val="tx1">
                    <a:lumMod val="75000"/>
                    <a:lumOff val="25000"/>
                  </a:schemeClr>
                </a:solidFill>
              </a:defRPr>
            </a:lvl4pPr>
            <a:lvl5pPr>
              <a:lnSpc>
                <a:spcPct val="100000"/>
              </a:lnSpc>
              <a:defRPr lang="en-US" sz="1400">
                <a:solidFill>
                  <a:schemeClr val="tx1">
                    <a:lumMod val="75000"/>
                    <a:lumOff val="25000"/>
                  </a:schemeClr>
                </a:solidFill>
              </a:defRPr>
            </a:lvl5pPr>
          </a:lstStyle>
          <a:p>
            <a:pPr marL="0" lvl="0" indent="0">
              <a:lnSpc>
                <a:spcPct val="150000"/>
              </a:lnSpc>
              <a:spcBef>
                <a:spcPts val="1000"/>
              </a:spcBef>
              <a:spcAft>
                <a:spcPts val="1200"/>
              </a:spcAft>
              <a:buNone/>
            </a:pPr>
            <a:r>
              <a:rPr lang="en-US" dirty="0"/>
              <a:t>Click to edit Master text styles</a:t>
            </a:r>
          </a:p>
        </p:txBody>
      </p:sp>
      <p:sp>
        <p:nvSpPr>
          <p:cNvPr id="12" name="Content Placeholder 2">
            <a:extLst>
              <a:ext uri="{FF2B5EF4-FFF2-40B4-BE49-F238E27FC236}">
                <a16:creationId xmlns:a16="http://schemas.microsoft.com/office/drawing/2014/main" id="{A87BF3D2-CF42-49E8-867F-57F73281CFCE}"/>
              </a:ext>
            </a:extLst>
          </p:cNvPr>
          <p:cNvSpPr>
            <a:spLocks noGrp="1"/>
          </p:cNvSpPr>
          <p:nvPr>
            <p:ph sz="quarter" idx="11"/>
          </p:nvPr>
        </p:nvSpPr>
        <p:spPr>
          <a:xfrm>
            <a:off x="539497" y="4097352"/>
            <a:ext cx="3363910" cy="1751416"/>
          </a:xfrm>
        </p:spPr>
        <p:txBody>
          <a:bodyPr vert="horz" lIns="91440" tIns="45720" rIns="91440" bIns="45720" rtlCol="0">
            <a:normAutofit/>
          </a:bodyPr>
          <a:lstStyle>
            <a:lvl1pPr>
              <a:lnSpc>
                <a:spcPct val="100000"/>
              </a:lnSpc>
              <a:defRPr lang="en-US" sz="1400" smtClean="0">
                <a:solidFill>
                  <a:schemeClr val="tx1">
                    <a:lumMod val="75000"/>
                    <a:lumOff val="25000"/>
                  </a:schemeClr>
                </a:solidFill>
              </a:defRPr>
            </a:lvl1pPr>
            <a:lvl2pPr>
              <a:lnSpc>
                <a:spcPct val="100000"/>
              </a:lnSpc>
              <a:defRPr lang="en-US" sz="1400" smtClean="0">
                <a:solidFill>
                  <a:schemeClr val="tx1">
                    <a:lumMod val="75000"/>
                    <a:lumOff val="25000"/>
                  </a:schemeClr>
                </a:solidFill>
              </a:defRPr>
            </a:lvl2pPr>
            <a:lvl3pPr>
              <a:lnSpc>
                <a:spcPct val="100000"/>
              </a:lnSpc>
              <a:defRPr lang="en-US" sz="1400" smtClean="0">
                <a:solidFill>
                  <a:schemeClr val="tx1">
                    <a:lumMod val="75000"/>
                    <a:lumOff val="25000"/>
                  </a:schemeClr>
                </a:solidFill>
              </a:defRPr>
            </a:lvl3pPr>
            <a:lvl4pPr>
              <a:lnSpc>
                <a:spcPct val="100000"/>
              </a:lnSpc>
              <a:defRPr lang="en-US" sz="1400" smtClean="0">
                <a:solidFill>
                  <a:schemeClr val="tx1">
                    <a:lumMod val="75000"/>
                    <a:lumOff val="25000"/>
                  </a:schemeClr>
                </a:solidFill>
              </a:defRPr>
            </a:lvl4pPr>
            <a:lvl5pPr>
              <a:lnSpc>
                <a:spcPct val="100000"/>
              </a:lnSpc>
              <a:defRPr lang="en-US" sz="1400">
                <a:solidFill>
                  <a:schemeClr val="tx1">
                    <a:lumMod val="75000"/>
                    <a:lumOff val="25000"/>
                  </a:schemeClr>
                </a:solidFill>
              </a:defRPr>
            </a:lvl5pPr>
          </a:lstStyle>
          <a:p>
            <a:pPr marL="0" lvl="0" indent="0">
              <a:lnSpc>
                <a:spcPct val="150000"/>
              </a:lnSpc>
              <a:spcBef>
                <a:spcPts val="1000"/>
              </a:spcBef>
              <a:spcAft>
                <a:spcPts val="1200"/>
              </a:spcAft>
              <a:buNone/>
            </a:pPr>
            <a:r>
              <a:rPr lang="en-US" dirty="0"/>
              <a:t>Click to edit Master text styles</a:t>
            </a:r>
          </a:p>
        </p:txBody>
      </p:sp>
      <p:sp>
        <p:nvSpPr>
          <p:cNvPr id="14" name="Content Placeholder 2">
            <a:extLst>
              <a:ext uri="{FF2B5EF4-FFF2-40B4-BE49-F238E27FC236}">
                <a16:creationId xmlns:a16="http://schemas.microsoft.com/office/drawing/2014/main" id="{02C940C7-C2DE-4B9F-9EFA-BD8FE2D26632}"/>
              </a:ext>
            </a:extLst>
          </p:cNvPr>
          <p:cNvSpPr>
            <a:spLocks noGrp="1"/>
          </p:cNvSpPr>
          <p:nvPr>
            <p:ph sz="quarter" idx="12"/>
          </p:nvPr>
        </p:nvSpPr>
        <p:spPr>
          <a:xfrm>
            <a:off x="4340606" y="4097352"/>
            <a:ext cx="3363910" cy="1751416"/>
          </a:xfrm>
        </p:spPr>
        <p:txBody>
          <a:bodyPr vert="horz" lIns="91440" tIns="45720" rIns="91440" bIns="45720" rtlCol="0">
            <a:normAutofit/>
          </a:bodyPr>
          <a:lstStyle>
            <a:lvl1pPr>
              <a:lnSpc>
                <a:spcPct val="100000"/>
              </a:lnSpc>
              <a:defRPr lang="en-US" sz="1400" smtClean="0">
                <a:solidFill>
                  <a:schemeClr val="tx1">
                    <a:lumMod val="75000"/>
                    <a:lumOff val="25000"/>
                  </a:schemeClr>
                </a:solidFill>
              </a:defRPr>
            </a:lvl1pPr>
            <a:lvl2pPr>
              <a:lnSpc>
                <a:spcPct val="100000"/>
              </a:lnSpc>
              <a:defRPr lang="en-US" sz="1400" smtClean="0">
                <a:solidFill>
                  <a:schemeClr val="tx1">
                    <a:lumMod val="75000"/>
                    <a:lumOff val="25000"/>
                  </a:schemeClr>
                </a:solidFill>
              </a:defRPr>
            </a:lvl2pPr>
            <a:lvl3pPr>
              <a:lnSpc>
                <a:spcPct val="100000"/>
              </a:lnSpc>
              <a:defRPr lang="en-US" sz="1400" smtClean="0">
                <a:solidFill>
                  <a:schemeClr val="tx1">
                    <a:lumMod val="75000"/>
                    <a:lumOff val="25000"/>
                  </a:schemeClr>
                </a:solidFill>
              </a:defRPr>
            </a:lvl3pPr>
            <a:lvl4pPr>
              <a:lnSpc>
                <a:spcPct val="100000"/>
              </a:lnSpc>
              <a:defRPr lang="en-US" sz="1400" smtClean="0">
                <a:solidFill>
                  <a:schemeClr val="tx1">
                    <a:lumMod val="75000"/>
                    <a:lumOff val="25000"/>
                  </a:schemeClr>
                </a:solidFill>
              </a:defRPr>
            </a:lvl4pPr>
            <a:lvl5pPr>
              <a:lnSpc>
                <a:spcPct val="100000"/>
              </a:lnSpc>
              <a:defRPr lang="en-US" sz="1400">
                <a:solidFill>
                  <a:schemeClr val="tx1">
                    <a:lumMod val="75000"/>
                    <a:lumOff val="25000"/>
                  </a:schemeClr>
                </a:solidFill>
              </a:defRPr>
            </a:lvl5pPr>
          </a:lstStyle>
          <a:p>
            <a:pPr marL="0" lvl="0" indent="0">
              <a:lnSpc>
                <a:spcPct val="150000"/>
              </a:lnSpc>
              <a:spcBef>
                <a:spcPts val="1000"/>
              </a:spcBef>
              <a:spcAft>
                <a:spcPts val="1200"/>
              </a:spcAft>
              <a:buNone/>
            </a:pPr>
            <a:r>
              <a:rPr lang="en-US" dirty="0"/>
              <a:t>Click to edit Master text styles</a:t>
            </a:r>
          </a:p>
        </p:txBody>
      </p:sp>
      <p:sp>
        <p:nvSpPr>
          <p:cNvPr id="15" name="Content Placeholder 2">
            <a:extLst>
              <a:ext uri="{FF2B5EF4-FFF2-40B4-BE49-F238E27FC236}">
                <a16:creationId xmlns:a16="http://schemas.microsoft.com/office/drawing/2014/main" id="{7771080A-0133-42D4-A97C-0645C88DC462}"/>
              </a:ext>
            </a:extLst>
          </p:cNvPr>
          <p:cNvSpPr>
            <a:spLocks noGrp="1"/>
          </p:cNvSpPr>
          <p:nvPr>
            <p:ph sz="quarter" idx="13"/>
          </p:nvPr>
        </p:nvSpPr>
        <p:spPr>
          <a:xfrm>
            <a:off x="543037" y="3554307"/>
            <a:ext cx="3363910" cy="430161"/>
          </a:xfrm>
        </p:spPr>
        <p:txBody>
          <a:bodyPr vert="horz" lIns="91440" tIns="45720" rIns="91440" bIns="45720" rtlCol="0">
            <a:normAutofit/>
          </a:bodyPr>
          <a:lstStyle>
            <a:lvl1pPr>
              <a:lnSpc>
                <a:spcPct val="100000"/>
              </a:lnSpc>
              <a:defRPr lang="en-US" sz="1400" smtClean="0">
                <a:solidFill>
                  <a:schemeClr val="tx1">
                    <a:lumMod val="75000"/>
                    <a:lumOff val="25000"/>
                  </a:schemeClr>
                </a:solidFill>
              </a:defRPr>
            </a:lvl1pPr>
            <a:lvl2pPr>
              <a:lnSpc>
                <a:spcPct val="100000"/>
              </a:lnSpc>
              <a:defRPr lang="en-US" sz="1400" smtClean="0">
                <a:solidFill>
                  <a:schemeClr val="tx1">
                    <a:lumMod val="75000"/>
                    <a:lumOff val="25000"/>
                  </a:schemeClr>
                </a:solidFill>
              </a:defRPr>
            </a:lvl2pPr>
            <a:lvl3pPr>
              <a:lnSpc>
                <a:spcPct val="100000"/>
              </a:lnSpc>
              <a:defRPr lang="en-US" sz="1400" smtClean="0">
                <a:solidFill>
                  <a:schemeClr val="tx1">
                    <a:lumMod val="75000"/>
                    <a:lumOff val="25000"/>
                  </a:schemeClr>
                </a:solidFill>
              </a:defRPr>
            </a:lvl3pPr>
            <a:lvl4pPr>
              <a:lnSpc>
                <a:spcPct val="100000"/>
              </a:lnSpc>
              <a:defRPr lang="en-US" sz="1400" smtClean="0">
                <a:solidFill>
                  <a:schemeClr val="tx1">
                    <a:lumMod val="75000"/>
                    <a:lumOff val="25000"/>
                  </a:schemeClr>
                </a:solidFill>
              </a:defRPr>
            </a:lvl4pPr>
            <a:lvl5pPr>
              <a:lnSpc>
                <a:spcPct val="100000"/>
              </a:lnSpc>
              <a:defRPr lang="en-US" sz="1400">
                <a:solidFill>
                  <a:schemeClr val="tx1">
                    <a:lumMod val="75000"/>
                    <a:lumOff val="25000"/>
                  </a:schemeClr>
                </a:solidFill>
              </a:defRPr>
            </a:lvl5pPr>
          </a:lstStyle>
          <a:p>
            <a:pPr marL="0" lvl="0" indent="0">
              <a:lnSpc>
                <a:spcPct val="150000"/>
              </a:lnSpc>
              <a:spcBef>
                <a:spcPts val="1000"/>
              </a:spcBef>
              <a:spcAft>
                <a:spcPts val="1200"/>
              </a:spcAft>
              <a:buNone/>
            </a:pPr>
            <a:r>
              <a:rPr lang="en-US" dirty="0"/>
              <a:t>Click to edit Master text styles</a:t>
            </a:r>
          </a:p>
        </p:txBody>
      </p:sp>
      <p:sp>
        <p:nvSpPr>
          <p:cNvPr id="16" name="Content Placeholder 2">
            <a:extLst>
              <a:ext uri="{FF2B5EF4-FFF2-40B4-BE49-F238E27FC236}">
                <a16:creationId xmlns:a16="http://schemas.microsoft.com/office/drawing/2014/main" id="{26768920-C09D-40DF-9369-6109BA1B96F4}"/>
              </a:ext>
            </a:extLst>
          </p:cNvPr>
          <p:cNvSpPr>
            <a:spLocks noGrp="1"/>
          </p:cNvSpPr>
          <p:nvPr>
            <p:ph sz="quarter" idx="14"/>
          </p:nvPr>
        </p:nvSpPr>
        <p:spPr>
          <a:xfrm>
            <a:off x="4329398" y="3565443"/>
            <a:ext cx="3363910" cy="430161"/>
          </a:xfrm>
        </p:spPr>
        <p:txBody>
          <a:bodyPr vert="horz" lIns="91440" tIns="45720" rIns="91440" bIns="45720" rtlCol="0">
            <a:normAutofit/>
          </a:bodyPr>
          <a:lstStyle>
            <a:lvl1pPr>
              <a:lnSpc>
                <a:spcPct val="100000"/>
              </a:lnSpc>
              <a:defRPr lang="en-US" sz="1400" smtClean="0">
                <a:solidFill>
                  <a:schemeClr val="tx1">
                    <a:lumMod val="75000"/>
                    <a:lumOff val="25000"/>
                  </a:schemeClr>
                </a:solidFill>
              </a:defRPr>
            </a:lvl1pPr>
            <a:lvl2pPr>
              <a:lnSpc>
                <a:spcPct val="100000"/>
              </a:lnSpc>
              <a:defRPr lang="en-US" sz="1400" smtClean="0">
                <a:solidFill>
                  <a:schemeClr val="tx1">
                    <a:lumMod val="75000"/>
                    <a:lumOff val="25000"/>
                  </a:schemeClr>
                </a:solidFill>
              </a:defRPr>
            </a:lvl2pPr>
            <a:lvl3pPr>
              <a:lnSpc>
                <a:spcPct val="100000"/>
              </a:lnSpc>
              <a:defRPr lang="en-US" sz="1400" smtClean="0">
                <a:solidFill>
                  <a:schemeClr val="tx1">
                    <a:lumMod val="75000"/>
                    <a:lumOff val="25000"/>
                  </a:schemeClr>
                </a:solidFill>
              </a:defRPr>
            </a:lvl3pPr>
            <a:lvl4pPr>
              <a:lnSpc>
                <a:spcPct val="100000"/>
              </a:lnSpc>
              <a:defRPr lang="en-US" sz="1400" smtClean="0">
                <a:solidFill>
                  <a:schemeClr val="tx1">
                    <a:lumMod val="75000"/>
                    <a:lumOff val="25000"/>
                  </a:schemeClr>
                </a:solidFill>
              </a:defRPr>
            </a:lvl4pPr>
            <a:lvl5pPr>
              <a:lnSpc>
                <a:spcPct val="100000"/>
              </a:lnSpc>
              <a:defRPr lang="en-US" sz="1400">
                <a:solidFill>
                  <a:schemeClr val="tx1">
                    <a:lumMod val="75000"/>
                    <a:lumOff val="25000"/>
                  </a:schemeClr>
                </a:solidFill>
              </a:defRPr>
            </a:lvl5pPr>
          </a:lstStyle>
          <a:p>
            <a:pPr marL="0" lvl="0" indent="0">
              <a:lnSpc>
                <a:spcPct val="150000"/>
              </a:lnSpc>
              <a:spcBef>
                <a:spcPts val="1000"/>
              </a:spcBef>
              <a:spcAft>
                <a:spcPts val="1200"/>
              </a:spcAft>
              <a:buNone/>
            </a:pPr>
            <a:r>
              <a:rPr lang="en-US" dirty="0"/>
              <a:t>Click to edit Master text styles</a:t>
            </a:r>
          </a:p>
        </p:txBody>
      </p:sp>
      <p:sp>
        <p:nvSpPr>
          <p:cNvPr id="18" name="Content Placeholder 2">
            <a:extLst>
              <a:ext uri="{FF2B5EF4-FFF2-40B4-BE49-F238E27FC236}">
                <a16:creationId xmlns:a16="http://schemas.microsoft.com/office/drawing/2014/main" id="{DA87F0E3-F2B4-47E8-9F17-D6297241DE45}"/>
              </a:ext>
            </a:extLst>
          </p:cNvPr>
          <p:cNvSpPr>
            <a:spLocks noGrp="1"/>
          </p:cNvSpPr>
          <p:nvPr>
            <p:ph sz="quarter" idx="15"/>
          </p:nvPr>
        </p:nvSpPr>
        <p:spPr>
          <a:xfrm>
            <a:off x="8140338" y="4086216"/>
            <a:ext cx="3363910" cy="1751416"/>
          </a:xfrm>
        </p:spPr>
        <p:txBody>
          <a:bodyPr vert="horz" lIns="91440" tIns="45720" rIns="91440" bIns="45720" rtlCol="0">
            <a:normAutofit/>
          </a:bodyPr>
          <a:lstStyle>
            <a:lvl1pPr>
              <a:lnSpc>
                <a:spcPct val="100000"/>
              </a:lnSpc>
              <a:defRPr lang="en-US" sz="1400" smtClean="0">
                <a:solidFill>
                  <a:schemeClr val="tx1">
                    <a:lumMod val="75000"/>
                    <a:lumOff val="25000"/>
                  </a:schemeClr>
                </a:solidFill>
              </a:defRPr>
            </a:lvl1pPr>
            <a:lvl2pPr>
              <a:lnSpc>
                <a:spcPct val="100000"/>
              </a:lnSpc>
              <a:defRPr lang="en-US" sz="1400" smtClean="0">
                <a:solidFill>
                  <a:schemeClr val="tx1">
                    <a:lumMod val="75000"/>
                    <a:lumOff val="25000"/>
                  </a:schemeClr>
                </a:solidFill>
              </a:defRPr>
            </a:lvl2pPr>
            <a:lvl3pPr>
              <a:lnSpc>
                <a:spcPct val="100000"/>
              </a:lnSpc>
              <a:defRPr lang="en-US" sz="1400" smtClean="0">
                <a:solidFill>
                  <a:schemeClr val="tx1">
                    <a:lumMod val="75000"/>
                    <a:lumOff val="25000"/>
                  </a:schemeClr>
                </a:solidFill>
              </a:defRPr>
            </a:lvl3pPr>
            <a:lvl4pPr>
              <a:lnSpc>
                <a:spcPct val="100000"/>
              </a:lnSpc>
              <a:defRPr lang="en-US" sz="1400" smtClean="0">
                <a:solidFill>
                  <a:schemeClr val="tx1">
                    <a:lumMod val="75000"/>
                    <a:lumOff val="25000"/>
                  </a:schemeClr>
                </a:solidFill>
              </a:defRPr>
            </a:lvl4pPr>
            <a:lvl5pPr>
              <a:lnSpc>
                <a:spcPct val="100000"/>
              </a:lnSpc>
              <a:defRPr lang="en-US" sz="1400">
                <a:solidFill>
                  <a:schemeClr val="tx1">
                    <a:lumMod val="75000"/>
                    <a:lumOff val="25000"/>
                  </a:schemeClr>
                </a:solidFill>
              </a:defRPr>
            </a:lvl5pPr>
          </a:lstStyle>
          <a:p>
            <a:pPr marL="0" lvl="0" indent="0">
              <a:lnSpc>
                <a:spcPct val="150000"/>
              </a:lnSpc>
              <a:spcBef>
                <a:spcPts val="1000"/>
              </a:spcBef>
              <a:spcAft>
                <a:spcPts val="1200"/>
              </a:spcAft>
              <a:buNone/>
            </a:pPr>
            <a:r>
              <a:rPr lang="en-US" dirty="0"/>
              <a:t>Click to edit Master text styles</a:t>
            </a:r>
          </a:p>
        </p:txBody>
      </p:sp>
      <p:sp>
        <p:nvSpPr>
          <p:cNvPr id="19" name="Content Placeholder 2">
            <a:extLst>
              <a:ext uri="{FF2B5EF4-FFF2-40B4-BE49-F238E27FC236}">
                <a16:creationId xmlns:a16="http://schemas.microsoft.com/office/drawing/2014/main" id="{E420F28D-0B9F-40C9-AF67-5BF0641DCEC2}"/>
              </a:ext>
            </a:extLst>
          </p:cNvPr>
          <p:cNvSpPr>
            <a:spLocks noGrp="1"/>
          </p:cNvSpPr>
          <p:nvPr>
            <p:ph sz="quarter" idx="16"/>
          </p:nvPr>
        </p:nvSpPr>
        <p:spPr>
          <a:xfrm>
            <a:off x="8129130" y="3554307"/>
            <a:ext cx="3363910" cy="430161"/>
          </a:xfrm>
        </p:spPr>
        <p:txBody>
          <a:bodyPr vert="horz" lIns="91440" tIns="45720" rIns="91440" bIns="45720" rtlCol="0">
            <a:normAutofit/>
          </a:bodyPr>
          <a:lstStyle>
            <a:lvl1pPr>
              <a:lnSpc>
                <a:spcPct val="100000"/>
              </a:lnSpc>
              <a:defRPr lang="en-US" sz="1400" smtClean="0">
                <a:solidFill>
                  <a:schemeClr val="tx1">
                    <a:lumMod val="75000"/>
                    <a:lumOff val="25000"/>
                  </a:schemeClr>
                </a:solidFill>
              </a:defRPr>
            </a:lvl1pPr>
            <a:lvl2pPr>
              <a:lnSpc>
                <a:spcPct val="100000"/>
              </a:lnSpc>
              <a:defRPr lang="en-US" sz="1400" smtClean="0">
                <a:solidFill>
                  <a:schemeClr val="tx1">
                    <a:lumMod val="75000"/>
                    <a:lumOff val="25000"/>
                  </a:schemeClr>
                </a:solidFill>
              </a:defRPr>
            </a:lvl2pPr>
            <a:lvl3pPr>
              <a:lnSpc>
                <a:spcPct val="100000"/>
              </a:lnSpc>
              <a:defRPr lang="en-US" sz="1400" smtClean="0">
                <a:solidFill>
                  <a:schemeClr val="tx1">
                    <a:lumMod val="75000"/>
                    <a:lumOff val="25000"/>
                  </a:schemeClr>
                </a:solidFill>
              </a:defRPr>
            </a:lvl3pPr>
            <a:lvl4pPr>
              <a:lnSpc>
                <a:spcPct val="100000"/>
              </a:lnSpc>
              <a:defRPr lang="en-US" sz="1400" smtClean="0">
                <a:solidFill>
                  <a:schemeClr val="tx1">
                    <a:lumMod val="75000"/>
                    <a:lumOff val="25000"/>
                  </a:schemeClr>
                </a:solidFill>
              </a:defRPr>
            </a:lvl4pPr>
            <a:lvl5pPr>
              <a:lnSpc>
                <a:spcPct val="100000"/>
              </a:lnSpc>
              <a:defRPr lang="en-US" sz="1400">
                <a:solidFill>
                  <a:schemeClr val="tx1">
                    <a:lumMod val="75000"/>
                    <a:lumOff val="25000"/>
                  </a:schemeClr>
                </a:solidFill>
              </a:defRPr>
            </a:lvl5pPr>
          </a:lstStyle>
          <a:p>
            <a:pPr marL="0" lvl="0" indent="0">
              <a:lnSpc>
                <a:spcPct val="150000"/>
              </a:lnSpc>
              <a:spcBef>
                <a:spcPts val="1000"/>
              </a:spcBef>
              <a:spcAft>
                <a:spcPts val="1200"/>
              </a:spcAft>
              <a:buNone/>
            </a:pPr>
            <a:r>
              <a:rPr lang="en-US" dirty="0"/>
              <a:t>Click to edit Master text styles</a:t>
            </a:r>
          </a:p>
        </p:txBody>
      </p:sp>
      <p:cxnSp>
        <p:nvCxnSpPr>
          <p:cNvPr id="20" name="Straight Connector 19">
            <a:extLst>
              <a:ext uri="{FF2B5EF4-FFF2-40B4-BE49-F238E27FC236}">
                <a16:creationId xmlns:a16="http://schemas.microsoft.com/office/drawing/2014/main" id="{1C0FCD43-50E7-44CE-90BC-F8CF6921D0BB}"/>
              </a:ext>
            </a:extLst>
          </p:cNvPr>
          <p:cNvCxnSpPr>
            <a:cxnSpLocks/>
          </p:cNvCxnSpPr>
          <p:nvPr userDrawn="1"/>
        </p:nvCxnSpPr>
        <p:spPr>
          <a:xfrm flipH="1" flipV="1">
            <a:off x="521208" y="3984468"/>
            <a:ext cx="3382199" cy="11136"/>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A720BE33-A535-4CE8-88E5-693AEF8842E9}"/>
              </a:ext>
            </a:extLst>
          </p:cNvPr>
          <p:cNvCxnSpPr>
            <a:cxnSpLocks/>
          </p:cNvCxnSpPr>
          <p:nvPr userDrawn="1"/>
        </p:nvCxnSpPr>
        <p:spPr>
          <a:xfrm flipH="1" flipV="1">
            <a:off x="4340606" y="3978900"/>
            <a:ext cx="3382199" cy="11136"/>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FB877D2A-9698-4234-8159-6E2C22E4D071}"/>
              </a:ext>
            </a:extLst>
          </p:cNvPr>
          <p:cNvCxnSpPr>
            <a:cxnSpLocks/>
          </p:cNvCxnSpPr>
          <p:nvPr userDrawn="1"/>
        </p:nvCxnSpPr>
        <p:spPr>
          <a:xfrm flipH="1" flipV="1">
            <a:off x="8110841" y="3996011"/>
            <a:ext cx="3382199" cy="11136"/>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6432228"/>
      </p:ext>
    </p:extLst>
  </p:cSld>
  <p:clrMapOvr>
    <a:masterClrMapping/>
  </p:clrMapOvr>
  <p:extLst>
    <p:ext uri="{DCECCB84-F9BA-43D5-87BE-67443E8EF086}">
      <p15:sldGuideLst xmlns:p15="http://schemas.microsoft.com/office/powerpoint/2012/main">
        <p15:guide id="1" orient="horz" pos="1032">
          <p15:clr>
            <a:srgbClr val="FBAE40"/>
          </p15:clr>
        </p15:guide>
        <p15:guide id="2" pos="336">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17" name="Rectangle: Rounded Corners 16">
            <a:extLst>
              <a:ext uri="{FF2B5EF4-FFF2-40B4-BE49-F238E27FC236}">
                <a16:creationId xmlns:a16="http://schemas.microsoft.com/office/drawing/2014/main" id="{0CCBD8BF-B1F3-462C-A4D7-4CE1746B2881}"/>
              </a:ext>
            </a:extLst>
          </p:cNvPr>
          <p:cNvSpPr/>
          <p:nvPr userDrawn="1"/>
        </p:nvSpPr>
        <p:spPr>
          <a:xfrm>
            <a:off x="6529854" y="1056498"/>
            <a:ext cx="4213186" cy="4970675"/>
          </a:xfrm>
          <a:prstGeom prst="roundRect">
            <a:avLst>
              <a:gd name="adj" fmla="val 0"/>
            </a:avLst>
          </a:prstGeom>
          <a:solidFill>
            <a:schemeClr val="bg1"/>
          </a:solidFill>
          <a:ln w="25400">
            <a:solidFill>
              <a:srgbClr val="FFB703"/>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Rounded Corners 15">
            <a:extLst>
              <a:ext uri="{FF2B5EF4-FFF2-40B4-BE49-F238E27FC236}">
                <a16:creationId xmlns:a16="http://schemas.microsoft.com/office/drawing/2014/main" id="{50015878-F87B-432E-A8E8-FE6DF2AAF700}"/>
              </a:ext>
            </a:extLst>
          </p:cNvPr>
          <p:cNvSpPr/>
          <p:nvPr userDrawn="1"/>
        </p:nvSpPr>
        <p:spPr>
          <a:xfrm>
            <a:off x="1374592" y="1056499"/>
            <a:ext cx="4213186" cy="4970675"/>
          </a:xfrm>
          <a:prstGeom prst="roundRect">
            <a:avLst>
              <a:gd name="adj" fmla="val 0"/>
            </a:avLst>
          </a:prstGeom>
          <a:solidFill>
            <a:schemeClr val="bg1"/>
          </a:solidFill>
          <a:ln w="25400">
            <a:solidFill>
              <a:srgbClr val="FFB703"/>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hidden="1"/>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sp>
        <p:nvSpPr>
          <p:cNvPr id="6"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088BBB1D-DF4D-4F35-AD87-CE33CB358822}" type="datetime1">
              <a:rPr lang="hr-HR" smtClean="0"/>
              <a:t>8.12.2021.</a:t>
            </a:fld>
            <a:endParaRPr lang="en-US" dirty="0"/>
          </a:p>
        </p:txBody>
      </p:sp>
      <p:sp>
        <p:nvSpPr>
          <p:cNvPr id="7"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8" name="Slide Number Placeholder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sp>
        <p:nvSpPr>
          <p:cNvPr id="10" name="Title 3">
            <a:extLst>
              <a:ext uri="{FF2B5EF4-FFF2-40B4-BE49-F238E27FC236}">
                <a16:creationId xmlns:a16="http://schemas.microsoft.com/office/drawing/2014/main" id="{AD72A3CF-7B92-425B-B6F6-280533A6D9E3}"/>
              </a:ext>
            </a:extLst>
          </p:cNvPr>
          <p:cNvSpPr>
            <a:spLocks noGrp="1"/>
          </p:cNvSpPr>
          <p:nvPr>
            <p:ph type="title"/>
          </p:nvPr>
        </p:nvSpPr>
        <p:spPr>
          <a:xfrm>
            <a:off x="521208" y="448056"/>
            <a:ext cx="11214100" cy="555554"/>
          </a:xfrm>
        </p:spPr>
        <p:txBody>
          <a:bodyPr anchor="t" anchorCtr="0">
            <a:normAutofit/>
          </a:bodyPr>
          <a:lstStyle>
            <a:lvl1pPr>
              <a:defRPr sz="2800">
                <a:solidFill>
                  <a:schemeClr val="bg2">
                    <a:lumMod val="25000"/>
                  </a:schemeClr>
                </a:solidFill>
                <a:latin typeface="+mn-lt"/>
              </a:defRPr>
            </a:lvl1pPr>
          </a:lstStyle>
          <a:p>
            <a:r>
              <a:rPr lang="en-US"/>
              <a:t>Click to edit Master title style</a:t>
            </a:r>
            <a:endParaRPr lang="en-US" dirty="0"/>
          </a:p>
        </p:txBody>
      </p:sp>
      <p:sp>
        <p:nvSpPr>
          <p:cNvPr id="11" name="Content Placeholder 2">
            <a:extLst>
              <a:ext uri="{FF2B5EF4-FFF2-40B4-BE49-F238E27FC236}">
                <a16:creationId xmlns:a16="http://schemas.microsoft.com/office/drawing/2014/main" id="{8731B2CC-46D6-41EE-AB20-C8DC7BA2142E}"/>
              </a:ext>
            </a:extLst>
          </p:cNvPr>
          <p:cNvSpPr>
            <a:spLocks noGrp="1"/>
          </p:cNvSpPr>
          <p:nvPr>
            <p:ph sz="quarter" idx="10"/>
          </p:nvPr>
        </p:nvSpPr>
        <p:spPr>
          <a:xfrm>
            <a:off x="6875574" y="4977734"/>
            <a:ext cx="3521746" cy="823767"/>
          </a:xfrm>
        </p:spPr>
        <p:txBody>
          <a:bodyPr vert="horz" lIns="91440" tIns="45720" rIns="91440" bIns="45720" rtlCol="0">
            <a:normAutofit/>
          </a:bodyPr>
          <a:lstStyle>
            <a:lvl1pPr>
              <a:lnSpc>
                <a:spcPct val="100000"/>
              </a:lnSpc>
              <a:defRPr lang="en-US" sz="1400" smtClean="0">
                <a:solidFill>
                  <a:schemeClr val="tx1">
                    <a:lumMod val="75000"/>
                    <a:lumOff val="25000"/>
                  </a:schemeClr>
                </a:solidFill>
              </a:defRPr>
            </a:lvl1pPr>
            <a:lvl2pPr>
              <a:lnSpc>
                <a:spcPct val="100000"/>
              </a:lnSpc>
              <a:defRPr lang="en-US" sz="1400" smtClean="0">
                <a:solidFill>
                  <a:schemeClr val="tx1">
                    <a:lumMod val="75000"/>
                    <a:lumOff val="25000"/>
                  </a:schemeClr>
                </a:solidFill>
              </a:defRPr>
            </a:lvl2pPr>
            <a:lvl3pPr>
              <a:lnSpc>
                <a:spcPct val="100000"/>
              </a:lnSpc>
              <a:defRPr lang="en-US" sz="1400" smtClean="0">
                <a:solidFill>
                  <a:schemeClr val="tx1">
                    <a:lumMod val="75000"/>
                    <a:lumOff val="25000"/>
                  </a:schemeClr>
                </a:solidFill>
              </a:defRPr>
            </a:lvl3pPr>
            <a:lvl4pPr>
              <a:lnSpc>
                <a:spcPct val="100000"/>
              </a:lnSpc>
              <a:defRPr lang="en-US" sz="1400" smtClean="0">
                <a:solidFill>
                  <a:schemeClr val="tx1">
                    <a:lumMod val="75000"/>
                    <a:lumOff val="25000"/>
                  </a:schemeClr>
                </a:solidFill>
              </a:defRPr>
            </a:lvl4pPr>
            <a:lvl5pPr>
              <a:lnSpc>
                <a:spcPct val="100000"/>
              </a:lnSpc>
              <a:defRPr lang="en-US" sz="1400">
                <a:solidFill>
                  <a:schemeClr val="tx1">
                    <a:lumMod val="75000"/>
                    <a:lumOff val="25000"/>
                  </a:schemeClr>
                </a:solidFill>
              </a:defRPr>
            </a:lvl5pPr>
          </a:lstStyle>
          <a:p>
            <a:pPr marL="0" lvl="0" indent="0">
              <a:lnSpc>
                <a:spcPct val="150000"/>
              </a:lnSpc>
              <a:spcBef>
                <a:spcPts val="1000"/>
              </a:spcBef>
              <a:spcAft>
                <a:spcPts val="1200"/>
              </a:spcAft>
              <a:buNone/>
            </a:pPr>
            <a:r>
              <a:rPr lang="en-US" dirty="0"/>
              <a:t>Click to edit Master text styles</a:t>
            </a:r>
          </a:p>
        </p:txBody>
      </p:sp>
      <p:sp>
        <p:nvSpPr>
          <p:cNvPr id="12" name="Picture Placeholder 6">
            <a:extLst>
              <a:ext uri="{FF2B5EF4-FFF2-40B4-BE49-F238E27FC236}">
                <a16:creationId xmlns:a16="http://schemas.microsoft.com/office/drawing/2014/main" id="{26653179-E5AF-4F31-9527-66792D91D9BA}"/>
              </a:ext>
            </a:extLst>
          </p:cNvPr>
          <p:cNvSpPr>
            <a:spLocks noGrp="1"/>
          </p:cNvSpPr>
          <p:nvPr>
            <p:ph type="pic" sz="quarter" idx="11"/>
          </p:nvPr>
        </p:nvSpPr>
        <p:spPr>
          <a:xfrm>
            <a:off x="6875574" y="1328887"/>
            <a:ext cx="3521746" cy="3518416"/>
          </a:xfrm>
          <a:solidFill>
            <a:schemeClr val="bg1">
              <a:lumMod val="95000"/>
            </a:schemeClr>
          </a:solidFill>
        </p:spPr>
        <p:txBody>
          <a:bodyPr/>
          <a:lstStyle>
            <a:lvl1pPr algn="ctr">
              <a:defRPr/>
            </a:lvl1pPr>
          </a:lstStyle>
          <a:p>
            <a:r>
              <a:rPr lang="en-US"/>
              <a:t>Click icon to add picture</a:t>
            </a:r>
            <a:endParaRPr lang="en-US" dirty="0"/>
          </a:p>
        </p:txBody>
      </p:sp>
      <p:sp>
        <p:nvSpPr>
          <p:cNvPr id="14" name="Picture Placeholder 6">
            <a:extLst>
              <a:ext uri="{FF2B5EF4-FFF2-40B4-BE49-F238E27FC236}">
                <a16:creationId xmlns:a16="http://schemas.microsoft.com/office/drawing/2014/main" id="{71D5527A-D23C-4DB1-8854-F1B53478D7AE}"/>
              </a:ext>
            </a:extLst>
          </p:cNvPr>
          <p:cNvSpPr>
            <a:spLocks noGrp="1"/>
          </p:cNvSpPr>
          <p:nvPr>
            <p:ph type="pic" sz="quarter" idx="12"/>
          </p:nvPr>
        </p:nvSpPr>
        <p:spPr>
          <a:xfrm>
            <a:off x="1718847" y="1328887"/>
            <a:ext cx="3521746" cy="3518416"/>
          </a:xfrm>
          <a:solidFill>
            <a:schemeClr val="bg1">
              <a:lumMod val="95000"/>
            </a:schemeClr>
          </a:solidFill>
        </p:spPr>
        <p:txBody>
          <a:bodyPr/>
          <a:lstStyle>
            <a:lvl1pPr algn="ctr">
              <a:defRPr/>
            </a:lvl1pPr>
          </a:lstStyle>
          <a:p>
            <a:r>
              <a:rPr lang="en-US"/>
              <a:t>Click icon to add picture</a:t>
            </a:r>
            <a:endParaRPr lang="en-US" dirty="0"/>
          </a:p>
        </p:txBody>
      </p:sp>
      <p:sp>
        <p:nvSpPr>
          <p:cNvPr id="18" name="Content Placeholder 2">
            <a:extLst>
              <a:ext uri="{FF2B5EF4-FFF2-40B4-BE49-F238E27FC236}">
                <a16:creationId xmlns:a16="http://schemas.microsoft.com/office/drawing/2014/main" id="{EE2ACBCE-396B-4F27-BA2B-72A0D54D5F7E}"/>
              </a:ext>
            </a:extLst>
          </p:cNvPr>
          <p:cNvSpPr>
            <a:spLocks noGrp="1"/>
          </p:cNvSpPr>
          <p:nvPr>
            <p:ph sz="quarter" idx="13"/>
          </p:nvPr>
        </p:nvSpPr>
        <p:spPr>
          <a:xfrm>
            <a:off x="1718847" y="4977734"/>
            <a:ext cx="3521746" cy="823767"/>
          </a:xfrm>
        </p:spPr>
        <p:txBody>
          <a:bodyPr vert="horz" lIns="91440" tIns="45720" rIns="91440" bIns="45720" rtlCol="0">
            <a:normAutofit/>
          </a:bodyPr>
          <a:lstStyle>
            <a:lvl1pPr>
              <a:lnSpc>
                <a:spcPct val="100000"/>
              </a:lnSpc>
              <a:defRPr lang="en-US" sz="1400" smtClean="0">
                <a:solidFill>
                  <a:schemeClr val="tx1">
                    <a:lumMod val="75000"/>
                    <a:lumOff val="25000"/>
                  </a:schemeClr>
                </a:solidFill>
              </a:defRPr>
            </a:lvl1pPr>
            <a:lvl2pPr>
              <a:lnSpc>
                <a:spcPct val="100000"/>
              </a:lnSpc>
              <a:defRPr lang="en-US" sz="1400" smtClean="0">
                <a:solidFill>
                  <a:schemeClr val="tx1">
                    <a:lumMod val="75000"/>
                    <a:lumOff val="25000"/>
                  </a:schemeClr>
                </a:solidFill>
              </a:defRPr>
            </a:lvl2pPr>
            <a:lvl3pPr>
              <a:lnSpc>
                <a:spcPct val="100000"/>
              </a:lnSpc>
              <a:defRPr lang="en-US" sz="1400" smtClean="0">
                <a:solidFill>
                  <a:schemeClr val="tx1">
                    <a:lumMod val="75000"/>
                    <a:lumOff val="25000"/>
                  </a:schemeClr>
                </a:solidFill>
              </a:defRPr>
            </a:lvl3pPr>
            <a:lvl4pPr>
              <a:lnSpc>
                <a:spcPct val="100000"/>
              </a:lnSpc>
              <a:defRPr lang="en-US" sz="1400" smtClean="0">
                <a:solidFill>
                  <a:schemeClr val="tx1">
                    <a:lumMod val="75000"/>
                    <a:lumOff val="25000"/>
                  </a:schemeClr>
                </a:solidFill>
              </a:defRPr>
            </a:lvl4pPr>
            <a:lvl5pPr>
              <a:lnSpc>
                <a:spcPct val="100000"/>
              </a:lnSpc>
              <a:defRPr lang="en-US" sz="1400">
                <a:solidFill>
                  <a:schemeClr val="tx1">
                    <a:lumMod val="75000"/>
                    <a:lumOff val="25000"/>
                  </a:schemeClr>
                </a:solidFill>
              </a:defRPr>
            </a:lvl5pPr>
          </a:lstStyle>
          <a:p>
            <a:pPr marL="0" lvl="0" indent="0">
              <a:lnSpc>
                <a:spcPct val="150000"/>
              </a:lnSpc>
              <a:spcBef>
                <a:spcPts val="1000"/>
              </a:spcBef>
              <a:spcAft>
                <a:spcPts val="1200"/>
              </a:spcAft>
              <a:buNone/>
            </a:pPr>
            <a:r>
              <a:rPr lang="en-US" dirty="0"/>
              <a:t>Click to edit Master text styles</a:t>
            </a:r>
          </a:p>
        </p:txBody>
      </p:sp>
    </p:spTree>
    <p:extLst>
      <p:ext uri="{BB962C8B-B14F-4D97-AF65-F5344CB8AC3E}">
        <p14:creationId xmlns:p14="http://schemas.microsoft.com/office/powerpoint/2010/main" val="2103761267"/>
      </p:ext>
    </p:extLst>
  </p:cSld>
  <p:clrMapOvr>
    <a:masterClrMapping/>
  </p:clrMapOvr>
  <p:extLst>
    <p:ext uri="{DCECCB84-F9BA-43D5-87BE-67443E8EF086}">
      <p15:sldGuideLst xmlns:p15="http://schemas.microsoft.com/office/powerpoint/2012/main">
        <p15:guide id="1" orient="horz" pos="1032" userDrawn="1">
          <p15:clr>
            <a:srgbClr val="FBAE40"/>
          </p15:clr>
        </p15:guide>
        <p15:guide id="2" pos="336"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9" name="Rectangle 8" hidden="1"/>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sp>
        <p:nvSpPr>
          <p:cNvPr id="6"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AEB4E588-23E2-4A73-A792-D22E50A08B87}" type="datetime1">
              <a:rPr lang="hr-HR" smtClean="0"/>
              <a:t>8.12.2021.</a:t>
            </a:fld>
            <a:endParaRPr lang="en-US" dirty="0"/>
          </a:p>
        </p:txBody>
      </p:sp>
      <p:sp>
        <p:nvSpPr>
          <p:cNvPr id="7"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8" name="Slide Number Placeholder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sp>
        <p:nvSpPr>
          <p:cNvPr id="10" name="Title 3">
            <a:extLst>
              <a:ext uri="{FF2B5EF4-FFF2-40B4-BE49-F238E27FC236}">
                <a16:creationId xmlns:a16="http://schemas.microsoft.com/office/drawing/2014/main" id="{AD72A3CF-7B92-425B-B6F6-280533A6D9E3}"/>
              </a:ext>
            </a:extLst>
          </p:cNvPr>
          <p:cNvSpPr>
            <a:spLocks noGrp="1"/>
          </p:cNvSpPr>
          <p:nvPr>
            <p:ph type="title"/>
          </p:nvPr>
        </p:nvSpPr>
        <p:spPr>
          <a:xfrm>
            <a:off x="521208" y="448056"/>
            <a:ext cx="11214100" cy="555554"/>
          </a:xfrm>
        </p:spPr>
        <p:txBody>
          <a:bodyPr anchor="t" anchorCtr="0">
            <a:normAutofit/>
          </a:bodyPr>
          <a:lstStyle>
            <a:lvl1pPr>
              <a:defRPr sz="2800">
                <a:solidFill>
                  <a:schemeClr val="bg2">
                    <a:lumMod val="25000"/>
                  </a:schemeClr>
                </a:solidFill>
                <a:latin typeface="+mj-lt"/>
              </a:defRPr>
            </a:lvl1pPr>
          </a:lstStyle>
          <a:p>
            <a:r>
              <a:rPr lang="en-US" dirty="0"/>
              <a:t>Click to edit Master title style</a:t>
            </a:r>
          </a:p>
        </p:txBody>
      </p:sp>
      <p:sp>
        <p:nvSpPr>
          <p:cNvPr id="11" name="Content Placeholder 2">
            <a:extLst>
              <a:ext uri="{FF2B5EF4-FFF2-40B4-BE49-F238E27FC236}">
                <a16:creationId xmlns:a16="http://schemas.microsoft.com/office/drawing/2014/main" id="{8731B2CC-46D6-41EE-AB20-C8DC7BA2142E}"/>
              </a:ext>
            </a:extLst>
          </p:cNvPr>
          <p:cNvSpPr>
            <a:spLocks noGrp="1"/>
          </p:cNvSpPr>
          <p:nvPr>
            <p:ph sz="quarter" idx="10"/>
          </p:nvPr>
        </p:nvSpPr>
        <p:spPr>
          <a:xfrm>
            <a:off x="521208" y="1746826"/>
            <a:ext cx="4572000" cy="3903683"/>
          </a:xfrm>
        </p:spPr>
        <p:txBody>
          <a:bodyPr vert="horz" lIns="91440" tIns="45720" rIns="91440" bIns="45720" rtlCol="0">
            <a:normAutofit/>
          </a:bodyPr>
          <a:lstStyle>
            <a:lvl1pPr>
              <a:lnSpc>
                <a:spcPct val="100000"/>
              </a:lnSpc>
              <a:defRPr lang="en-US" sz="1400" smtClean="0">
                <a:solidFill>
                  <a:schemeClr val="tx1">
                    <a:lumMod val="75000"/>
                    <a:lumOff val="25000"/>
                  </a:schemeClr>
                </a:solidFill>
              </a:defRPr>
            </a:lvl1pPr>
            <a:lvl2pPr>
              <a:lnSpc>
                <a:spcPct val="100000"/>
              </a:lnSpc>
              <a:defRPr lang="en-US" sz="1400" smtClean="0">
                <a:solidFill>
                  <a:schemeClr val="tx1">
                    <a:lumMod val="75000"/>
                    <a:lumOff val="25000"/>
                  </a:schemeClr>
                </a:solidFill>
              </a:defRPr>
            </a:lvl2pPr>
            <a:lvl3pPr>
              <a:lnSpc>
                <a:spcPct val="100000"/>
              </a:lnSpc>
              <a:defRPr lang="en-US" sz="1400" smtClean="0">
                <a:solidFill>
                  <a:schemeClr val="tx1">
                    <a:lumMod val="75000"/>
                    <a:lumOff val="25000"/>
                  </a:schemeClr>
                </a:solidFill>
              </a:defRPr>
            </a:lvl3pPr>
            <a:lvl4pPr>
              <a:lnSpc>
                <a:spcPct val="100000"/>
              </a:lnSpc>
              <a:defRPr lang="en-US" sz="1400" smtClean="0">
                <a:solidFill>
                  <a:schemeClr val="tx1">
                    <a:lumMod val="75000"/>
                    <a:lumOff val="25000"/>
                  </a:schemeClr>
                </a:solidFill>
              </a:defRPr>
            </a:lvl4pPr>
            <a:lvl5pPr>
              <a:lnSpc>
                <a:spcPct val="100000"/>
              </a:lnSpc>
              <a:defRPr lang="en-US" sz="1400">
                <a:solidFill>
                  <a:schemeClr val="tx1">
                    <a:lumMod val="75000"/>
                    <a:lumOff val="25000"/>
                  </a:schemeClr>
                </a:solidFill>
              </a:defRPr>
            </a:lvl5pPr>
          </a:lstStyle>
          <a:p>
            <a:pPr marL="0" lvl="0" indent="0">
              <a:lnSpc>
                <a:spcPct val="150000"/>
              </a:lnSpc>
              <a:spcBef>
                <a:spcPts val="1000"/>
              </a:spcBef>
              <a:spcAft>
                <a:spcPts val="1200"/>
              </a:spcAft>
              <a:buNone/>
            </a:pPr>
            <a:r>
              <a:rPr lang="en-US" dirty="0"/>
              <a:t>Click to edit Master text styles</a:t>
            </a:r>
          </a:p>
          <a:p>
            <a:pPr marL="0" lvl="1" indent="0">
              <a:lnSpc>
                <a:spcPct val="150000"/>
              </a:lnSpc>
              <a:spcBef>
                <a:spcPts val="1000"/>
              </a:spcBef>
              <a:spcAft>
                <a:spcPts val="1200"/>
              </a:spcAft>
              <a:buNone/>
            </a:pPr>
            <a:r>
              <a:rPr lang="en-US" dirty="0"/>
              <a:t>Second level</a:t>
            </a:r>
          </a:p>
          <a:p>
            <a:pPr marL="0" lvl="2" indent="0">
              <a:lnSpc>
                <a:spcPct val="150000"/>
              </a:lnSpc>
              <a:spcBef>
                <a:spcPts val="1000"/>
              </a:spcBef>
              <a:spcAft>
                <a:spcPts val="1200"/>
              </a:spcAft>
              <a:buNone/>
            </a:pPr>
            <a:r>
              <a:rPr lang="en-US" dirty="0"/>
              <a:t>Third level</a:t>
            </a:r>
          </a:p>
          <a:p>
            <a:pPr marL="0" lvl="3" indent="0">
              <a:lnSpc>
                <a:spcPct val="150000"/>
              </a:lnSpc>
              <a:spcBef>
                <a:spcPts val="1000"/>
              </a:spcBef>
              <a:spcAft>
                <a:spcPts val="1200"/>
              </a:spcAft>
              <a:buNone/>
            </a:pPr>
            <a:r>
              <a:rPr lang="en-US" dirty="0"/>
              <a:t>Fourth level</a:t>
            </a:r>
          </a:p>
          <a:p>
            <a:pPr marL="0" lvl="4" indent="0">
              <a:lnSpc>
                <a:spcPct val="150000"/>
              </a:lnSpc>
              <a:spcBef>
                <a:spcPts val="1000"/>
              </a:spcBef>
              <a:spcAft>
                <a:spcPts val="1200"/>
              </a:spcAft>
              <a:buNone/>
            </a:pPr>
            <a:r>
              <a:rPr lang="en-US" dirty="0"/>
              <a:t>Fifth level</a:t>
            </a:r>
          </a:p>
        </p:txBody>
      </p:sp>
      <p:cxnSp>
        <p:nvCxnSpPr>
          <p:cNvPr id="13" name="Straight Connector 12">
            <a:extLst>
              <a:ext uri="{FF2B5EF4-FFF2-40B4-BE49-F238E27FC236}">
                <a16:creationId xmlns:a16="http://schemas.microsoft.com/office/drawing/2014/main" id="{55A7CCC8-FE73-4ABC-8D86-F3BFA8F6A108}"/>
              </a:ext>
            </a:extLst>
          </p:cNvPr>
          <p:cNvCxnSpPr>
            <a:cxnSpLocks/>
          </p:cNvCxnSpPr>
          <p:nvPr userDrawn="1"/>
        </p:nvCxnSpPr>
        <p:spPr>
          <a:xfrm>
            <a:off x="533400" y="1104900"/>
            <a:ext cx="11119104" cy="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7E82D2BB-009A-470A-8F17-3BF8ECB28E5E}"/>
              </a:ext>
            </a:extLst>
          </p:cNvPr>
          <p:cNvCxnSpPr>
            <a:cxnSpLocks/>
          </p:cNvCxnSpPr>
          <p:nvPr userDrawn="1"/>
        </p:nvCxnSpPr>
        <p:spPr>
          <a:xfrm>
            <a:off x="5322508" y="3587518"/>
            <a:ext cx="6037602" cy="0"/>
          </a:xfrm>
          <a:prstGeom prst="line">
            <a:avLst/>
          </a:prstGeom>
          <a:ln w="22225">
            <a:solidFill>
              <a:srgbClr val="FFB703"/>
            </a:solidFill>
          </a:ln>
        </p:spPr>
        <p:style>
          <a:lnRef idx="1">
            <a:schemeClr val="accent4"/>
          </a:lnRef>
          <a:fillRef idx="0">
            <a:schemeClr val="accent4"/>
          </a:fillRef>
          <a:effectRef idx="0">
            <a:schemeClr val="accent4"/>
          </a:effectRef>
          <a:fontRef idx="minor">
            <a:schemeClr val="tx1"/>
          </a:fontRef>
        </p:style>
      </p:cxnSp>
      <p:cxnSp>
        <p:nvCxnSpPr>
          <p:cNvPr id="14" name="Straight Connector 13">
            <a:extLst>
              <a:ext uri="{FF2B5EF4-FFF2-40B4-BE49-F238E27FC236}">
                <a16:creationId xmlns:a16="http://schemas.microsoft.com/office/drawing/2014/main" id="{BF7E5BD9-F9DD-48C5-B740-CDDD5CB26FF2}"/>
              </a:ext>
            </a:extLst>
          </p:cNvPr>
          <p:cNvCxnSpPr>
            <a:cxnSpLocks/>
          </p:cNvCxnSpPr>
          <p:nvPr userDrawn="1"/>
        </p:nvCxnSpPr>
        <p:spPr>
          <a:xfrm>
            <a:off x="5353125" y="5562026"/>
            <a:ext cx="6037602" cy="0"/>
          </a:xfrm>
          <a:prstGeom prst="line">
            <a:avLst/>
          </a:prstGeom>
          <a:ln w="22225">
            <a:solidFill>
              <a:srgbClr val="FFB703"/>
            </a:solidFill>
          </a:ln>
        </p:spPr>
        <p:style>
          <a:lnRef idx="1">
            <a:schemeClr val="accent4"/>
          </a:lnRef>
          <a:fillRef idx="0">
            <a:schemeClr val="accent4"/>
          </a:fillRef>
          <a:effectRef idx="0">
            <a:schemeClr val="accent4"/>
          </a:effectRef>
          <a:fontRef idx="minor">
            <a:schemeClr val="tx1"/>
          </a:fontRef>
        </p:style>
      </p:cxnSp>
      <p:sp>
        <p:nvSpPr>
          <p:cNvPr id="15" name="Content Placeholder 2">
            <a:extLst>
              <a:ext uri="{FF2B5EF4-FFF2-40B4-BE49-F238E27FC236}">
                <a16:creationId xmlns:a16="http://schemas.microsoft.com/office/drawing/2014/main" id="{A916440A-4EEE-4641-A649-10F47B935C87}"/>
              </a:ext>
            </a:extLst>
          </p:cNvPr>
          <p:cNvSpPr>
            <a:spLocks noGrp="1"/>
          </p:cNvSpPr>
          <p:nvPr>
            <p:ph sz="quarter" idx="11"/>
          </p:nvPr>
        </p:nvSpPr>
        <p:spPr>
          <a:xfrm>
            <a:off x="5353125" y="1746826"/>
            <a:ext cx="2707363" cy="1646904"/>
          </a:xfrm>
        </p:spPr>
        <p:txBody>
          <a:bodyPr vert="horz" lIns="91440" tIns="45720" rIns="91440" bIns="45720" rtlCol="0">
            <a:normAutofit/>
          </a:bodyPr>
          <a:lstStyle>
            <a:lvl1pPr>
              <a:lnSpc>
                <a:spcPct val="100000"/>
              </a:lnSpc>
              <a:defRPr lang="en-US" sz="1400" smtClean="0">
                <a:solidFill>
                  <a:schemeClr val="tx1">
                    <a:lumMod val="75000"/>
                    <a:lumOff val="25000"/>
                  </a:schemeClr>
                </a:solidFill>
              </a:defRPr>
            </a:lvl1pPr>
            <a:lvl2pPr>
              <a:lnSpc>
                <a:spcPct val="100000"/>
              </a:lnSpc>
              <a:defRPr lang="en-US" sz="1400" smtClean="0">
                <a:solidFill>
                  <a:schemeClr val="tx1">
                    <a:lumMod val="75000"/>
                    <a:lumOff val="25000"/>
                  </a:schemeClr>
                </a:solidFill>
              </a:defRPr>
            </a:lvl2pPr>
            <a:lvl3pPr>
              <a:lnSpc>
                <a:spcPct val="100000"/>
              </a:lnSpc>
              <a:defRPr lang="en-US" sz="1400" smtClean="0">
                <a:solidFill>
                  <a:schemeClr val="tx1">
                    <a:lumMod val="75000"/>
                    <a:lumOff val="25000"/>
                  </a:schemeClr>
                </a:solidFill>
              </a:defRPr>
            </a:lvl3pPr>
            <a:lvl4pPr>
              <a:lnSpc>
                <a:spcPct val="100000"/>
              </a:lnSpc>
              <a:defRPr lang="en-US" sz="1400" smtClean="0">
                <a:solidFill>
                  <a:schemeClr val="tx1">
                    <a:lumMod val="75000"/>
                    <a:lumOff val="25000"/>
                  </a:schemeClr>
                </a:solidFill>
              </a:defRPr>
            </a:lvl4pPr>
            <a:lvl5pPr>
              <a:lnSpc>
                <a:spcPct val="100000"/>
              </a:lnSpc>
              <a:defRPr lang="en-US" sz="1400">
                <a:solidFill>
                  <a:schemeClr val="tx1">
                    <a:lumMod val="75000"/>
                    <a:lumOff val="25000"/>
                  </a:schemeClr>
                </a:solidFill>
              </a:defRPr>
            </a:lvl5pPr>
          </a:lstStyle>
          <a:p>
            <a:pPr marL="0" lvl="0" indent="0">
              <a:lnSpc>
                <a:spcPct val="150000"/>
              </a:lnSpc>
              <a:spcBef>
                <a:spcPts val="1000"/>
              </a:spcBef>
              <a:spcAft>
                <a:spcPts val="1200"/>
              </a:spcAft>
              <a:buNone/>
            </a:pPr>
            <a:r>
              <a:rPr lang="en-US" dirty="0"/>
              <a:t>Click to edit Master text styles</a:t>
            </a:r>
          </a:p>
        </p:txBody>
      </p:sp>
      <p:sp>
        <p:nvSpPr>
          <p:cNvPr id="16" name="Content Placeholder 2">
            <a:extLst>
              <a:ext uri="{FF2B5EF4-FFF2-40B4-BE49-F238E27FC236}">
                <a16:creationId xmlns:a16="http://schemas.microsoft.com/office/drawing/2014/main" id="{3D11FB9F-3DC5-4C51-851C-8A84F1935182}"/>
              </a:ext>
            </a:extLst>
          </p:cNvPr>
          <p:cNvSpPr>
            <a:spLocks noGrp="1"/>
          </p:cNvSpPr>
          <p:nvPr>
            <p:ph sz="quarter" idx="12"/>
          </p:nvPr>
        </p:nvSpPr>
        <p:spPr>
          <a:xfrm>
            <a:off x="8652747" y="1746826"/>
            <a:ext cx="2707363" cy="1646904"/>
          </a:xfrm>
        </p:spPr>
        <p:txBody>
          <a:bodyPr vert="horz" lIns="91440" tIns="45720" rIns="91440" bIns="45720" rtlCol="0">
            <a:normAutofit/>
          </a:bodyPr>
          <a:lstStyle>
            <a:lvl1pPr>
              <a:lnSpc>
                <a:spcPct val="100000"/>
              </a:lnSpc>
              <a:defRPr lang="en-US" sz="1400" smtClean="0">
                <a:solidFill>
                  <a:schemeClr val="tx1">
                    <a:lumMod val="75000"/>
                    <a:lumOff val="25000"/>
                  </a:schemeClr>
                </a:solidFill>
              </a:defRPr>
            </a:lvl1pPr>
            <a:lvl2pPr>
              <a:lnSpc>
                <a:spcPct val="100000"/>
              </a:lnSpc>
              <a:defRPr lang="en-US" sz="1400" smtClean="0">
                <a:solidFill>
                  <a:schemeClr val="tx1">
                    <a:lumMod val="75000"/>
                    <a:lumOff val="25000"/>
                  </a:schemeClr>
                </a:solidFill>
              </a:defRPr>
            </a:lvl2pPr>
            <a:lvl3pPr>
              <a:lnSpc>
                <a:spcPct val="100000"/>
              </a:lnSpc>
              <a:defRPr lang="en-US" sz="1400" smtClean="0">
                <a:solidFill>
                  <a:schemeClr val="tx1">
                    <a:lumMod val="75000"/>
                    <a:lumOff val="25000"/>
                  </a:schemeClr>
                </a:solidFill>
              </a:defRPr>
            </a:lvl3pPr>
            <a:lvl4pPr>
              <a:lnSpc>
                <a:spcPct val="100000"/>
              </a:lnSpc>
              <a:defRPr lang="en-US" sz="1400" smtClean="0">
                <a:solidFill>
                  <a:schemeClr val="tx1">
                    <a:lumMod val="75000"/>
                    <a:lumOff val="25000"/>
                  </a:schemeClr>
                </a:solidFill>
              </a:defRPr>
            </a:lvl4pPr>
            <a:lvl5pPr>
              <a:lnSpc>
                <a:spcPct val="100000"/>
              </a:lnSpc>
              <a:defRPr lang="en-US" sz="1400">
                <a:solidFill>
                  <a:schemeClr val="tx1">
                    <a:lumMod val="75000"/>
                    <a:lumOff val="25000"/>
                  </a:schemeClr>
                </a:solidFill>
              </a:defRPr>
            </a:lvl5pPr>
          </a:lstStyle>
          <a:p>
            <a:pPr marL="0" lvl="0" indent="0">
              <a:lnSpc>
                <a:spcPct val="150000"/>
              </a:lnSpc>
              <a:spcBef>
                <a:spcPts val="1000"/>
              </a:spcBef>
              <a:spcAft>
                <a:spcPts val="1200"/>
              </a:spcAft>
              <a:buNone/>
            </a:pPr>
            <a:r>
              <a:rPr lang="en-US" dirty="0"/>
              <a:t>Click to edit Master text styles</a:t>
            </a:r>
          </a:p>
        </p:txBody>
      </p:sp>
      <p:sp>
        <p:nvSpPr>
          <p:cNvPr id="17" name="Content Placeholder 2">
            <a:extLst>
              <a:ext uri="{FF2B5EF4-FFF2-40B4-BE49-F238E27FC236}">
                <a16:creationId xmlns:a16="http://schemas.microsoft.com/office/drawing/2014/main" id="{4EE9B630-14E8-4852-AF74-D6E082C2A29F}"/>
              </a:ext>
            </a:extLst>
          </p:cNvPr>
          <p:cNvSpPr>
            <a:spLocks noGrp="1"/>
          </p:cNvSpPr>
          <p:nvPr>
            <p:ph sz="quarter" idx="13"/>
          </p:nvPr>
        </p:nvSpPr>
        <p:spPr>
          <a:xfrm>
            <a:off x="5353125" y="3752436"/>
            <a:ext cx="2707363" cy="1646904"/>
          </a:xfrm>
        </p:spPr>
        <p:txBody>
          <a:bodyPr vert="horz" lIns="91440" tIns="45720" rIns="91440" bIns="45720" rtlCol="0">
            <a:normAutofit/>
          </a:bodyPr>
          <a:lstStyle>
            <a:lvl1pPr>
              <a:lnSpc>
                <a:spcPct val="100000"/>
              </a:lnSpc>
              <a:defRPr lang="en-US" sz="1400" smtClean="0">
                <a:solidFill>
                  <a:schemeClr val="tx1">
                    <a:lumMod val="75000"/>
                    <a:lumOff val="25000"/>
                  </a:schemeClr>
                </a:solidFill>
              </a:defRPr>
            </a:lvl1pPr>
            <a:lvl2pPr>
              <a:lnSpc>
                <a:spcPct val="100000"/>
              </a:lnSpc>
              <a:defRPr lang="en-US" sz="1400" smtClean="0">
                <a:solidFill>
                  <a:schemeClr val="tx1">
                    <a:lumMod val="75000"/>
                    <a:lumOff val="25000"/>
                  </a:schemeClr>
                </a:solidFill>
              </a:defRPr>
            </a:lvl2pPr>
            <a:lvl3pPr>
              <a:lnSpc>
                <a:spcPct val="100000"/>
              </a:lnSpc>
              <a:defRPr lang="en-US" sz="1400" smtClean="0">
                <a:solidFill>
                  <a:schemeClr val="tx1">
                    <a:lumMod val="75000"/>
                    <a:lumOff val="25000"/>
                  </a:schemeClr>
                </a:solidFill>
              </a:defRPr>
            </a:lvl3pPr>
            <a:lvl4pPr>
              <a:lnSpc>
                <a:spcPct val="100000"/>
              </a:lnSpc>
              <a:defRPr lang="en-US" sz="1400" smtClean="0">
                <a:solidFill>
                  <a:schemeClr val="tx1">
                    <a:lumMod val="75000"/>
                    <a:lumOff val="25000"/>
                  </a:schemeClr>
                </a:solidFill>
              </a:defRPr>
            </a:lvl4pPr>
            <a:lvl5pPr>
              <a:lnSpc>
                <a:spcPct val="100000"/>
              </a:lnSpc>
              <a:defRPr lang="en-US" sz="1400">
                <a:solidFill>
                  <a:schemeClr val="tx1">
                    <a:lumMod val="75000"/>
                    <a:lumOff val="25000"/>
                  </a:schemeClr>
                </a:solidFill>
              </a:defRPr>
            </a:lvl5pPr>
          </a:lstStyle>
          <a:p>
            <a:pPr marL="0" lvl="0" indent="0">
              <a:lnSpc>
                <a:spcPct val="150000"/>
              </a:lnSpc>
              <a:spcBef>
                <a:spcPts val="1000"/>
              </a:spcBef>
              <a:spcAft>
                <a:spcPts val="1200"/>
              </a:spcAft>
              <a:buNone/>
            </a:pPr>
            <a:r>
              <a:rPr lang="en-US" dirty="0"/>
              <a:t>Click to edit Master text styles</a:t>
            </a:r>
          </a:p>
        </p:txBody>
      </p:sp>
      <p:sp>
        <p:nvSpPr>
          <p:cNvPr id="18" name="Content Placeholder 2">
            <a:extLst>
              <a:ext uri="{FF2B5EF4-FFF2-40B4-BE49-F238E27FC236}">
                <a16:creationId xmlns:a16="http://schemas.microsoft.com/office/drawing/2014/main" id="{80E5D2B8-D8FA-481A-AED4-DD049EEA9C75}"/>
              </a:ext>
            </a:extLst>
          </p:cNvPr>
          <p:cNvSpPr>
            <a:spLocks noGrp="1"/>
          </p:cNvSpPr>
          <p:nvPr>
            <p:ph sz="quarter" idx="14"/>
          </p:nvPr>
        </p:nvSpPr>
        <p:spPr>
          <a:xfrm>
            <a:off x="8652747" y="3752436"/>
            <a:ext cx="2707363" cy="1646904"/>
          </a:xfrm>
        </p:spPr>
        <p:txBody>
          <a:bodyPr vert="horz" lIns="91440" tIns="45720" rIns="91440" bIns="45720" rtlCol="0">
            <a:normAutofit/>
          </a:bodyPr>
          <a:lstStyle>
            <a:lvl1pPr>
              <a:lnSpc>
                <a:spcPct val="100000"/>
              </a:lnSpc>
              <a:defRPr lang="en-US" sz="1400" smtClean="0">
                <a:solidFill>
                  <a:schemeClr val="tx1">
                    <a:lumMod val="75000"/>
                    <a:lumOff val="25000"/>
                  </a:schemeClr>
                </a:solidFill>
              </a:defRPr>
            </a:lvl1pPr>
            <a:lvl2pPr>
              <a:lnSpc>
                <a:spcPct val="100000"/>
              </a:lnSpc>
              <a:defRPr lang="en-US" sz="1400" smtClean="0">
                <a:solidFill>
                  <a:schemeClr val="tx1">
                    <a:lumMod val="75000"/>
                    <a:lumOff val="25000"/>
                  </a:schemeClr>
                </a:solidFill>
              </a:defRPr>
            </a:lvl2pPr>
            <a:lvl3pPr>
              <a:lnSpc>
                <a:spcPct val="100000"/>
              </a:lnSpc>
              <a:defRPr lang="en-US" sz="1400" smtClean="0">
                <a:solidFill>
                  <a:schemeClr val="tx1">
                    <a:lumMod val="75000"/>
                    <a:lumOff val="25000"/>
                  </a:schemeClr>
                </a:solidFill>
              </a:defRPr>
            </a:lvl3pPr>
            <a:lvl4pPr>
              <a:lnSpc>
                <a:spcPct val="100000"/>
              </a:lnSpc>
              <a:defRPr lang="en-US" sz="1400" smtClean="0">
                <a:solidFill>
                  <a:schemeClr val="tx1">
                    <a:lumMod val="75000"/>
                    <a:lumOff val="25000"/>
                  </a:schemeClr>
                </a:solidFill>
              </a:defRPr>
            </a:lvl4pPr>
            <a:lvl5pPr>
              <a:lnSpc>
                <a:spcPct val="100000"/>
              </a:lnSpc>
              <a:defRPr lang="en-US" sz="1400">
                <a:solidFill>
                  <a:schemeClr val="tx1">
                    <a:lumMod val="75000"/>
                    <a:lumOff val="25000"/>
                  </a:schemeClr>
                </a:solidFill>
              </a:defRPr>
            </a:lvl5pPr>
          </a:lstStyle>
          <a:p>
            <a:pPr marL="0" lvl="0" indent="0">
              <a:lnSpc>
                <a:spcPct val="150000"/>
              </a:lnSpc>
              <a:spcBef>
                <a:spcPts val="1000"/>
              </a:spcBef>
              <a:spcAft>
                <a:spcPts val="1200"/>
              </a:spcAft>
              <a:buNone/>
            </a:pPr>
            <a:r>
              <a:rPr lang="en-US" dirty="0"/>
              <a:t>Click to edit Master text styles</a:t>
            </a:r>
          </a:p>
        </p:txBody>
      </p:sp>
    </p:spTree>
    <p:extLst>
      <p:ext uri="{BB962C8B-B14F-4D97-AF65-F5344CB8AC3E}">
        <p14:creationId xmlns:p14="http://schemas.microsoft.com/office/powerpoint/2010/main" val="2440606901"/>
      </p:ext>
    </p:extLst>
  </p:cSld>
  <p:clrMapOvr>
    <a:masterClrMapping/>
  </p:clrMapOvr>
  <p:extLst>
    <p:ext uri="{DCECCB84-F9BA-43D5-87BE-67443E8EF086}">
      <p15:sldGuideLst xmlns:p15="http://schemas.microsoft.com/office/powerpoint/2012/main">
        <p15:guide id="1" orient="horz" pos="1032">
          <p15:clr>
            <a:srgbClr val="FBAE40"/>
          </p15:clr>
        </p15:guide>
        <p15:guide id="2" pos="33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1_End Slide">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BF993BB-6145-4D1C-B438-D1350312F172}"/>
              </a:ext>
            </a:extLst>
          </p:cNvPr>
          <p:cNvSpPr>
            <a:spLocks noGrp="1"/>
          </p:cNvSpPr>
          <p:nvPr>
            <p:ph type="title" hasCustomPrompt="1"/>
          </p:nvPr>
        </p:nvSpPr>
        <p:spPr>
          <a:xfrm>
            <a:off x="429371" y="1991050"/>
            <a:ext cx="5098594" cy="1761805"/>
          </a:xfrm>
        </p:spPr>
        <p:txBody>
          <a:bodyPr anchor="b">
            <a:normAutofit/>
          </a:bodyPr>
          <a:lstStyle>
            <a:lvl1pPr algn="r">
              <a:defRPr sz="5000" b="0">
                <a:solidFill>
                  <a:schemeClr val="tx1"/>
                </a:solidFill>
                <a:latin typeface="+mn-lt"/>
              </a:defRPr>
            </a:lvl1pPr>
          </a:lstStyle>
          <a:p>
            <a:r>
              <a:rPr lang="en-US" dirty="0"/>
              <a:t>KRAJ!</a:t>
            </a:r>
          </a:p>
        </p:txBody>
      </p:sp>
      <p:sp>
        <p:nvSpPr>
          <p:cNvPr id="7" name="Picture Placeholder 6">
            <a:extLst>
              <a:ext uri="{FF2B5EF4-FFF2-40B4-BE49-F238E27FC236}">
                <a16:creationId xmlns:a16="http://schemas.microsoft.com/office/drawing/2014/main" id="{50EBEF97-3620-43B4-9D9A-099216F75396}"/>
              </a:ext>
            </a:extLst>
          </p:cNvPr>
          <p:cNvSpPr>
            <a:spLocks noGrp="1"/>
          </p:cNvSpPr>
          <p:nvPr>
            <p:ph type="pic" sz="quarter" idx="10"/>
          </p:nvPr>
        </p:nvSpPr>
        <p:spPr>
          <a:xfrm>
            <a:off x="6506241" y="1143000"/>
            <a:ext cx="4572000" cy="4572000"/>
          </a:xfrm>
          <a:solidFill>
            <a:schemeClr val="bg1">
              <a:lumMod val="95000"/>
            </a:schemeClr>
          </a:solidFill>
        </p:spPr>
        <p:txBody>
          <a:bodyPr/>
          <a:lstStyle>
            <a:lvl1pPr algn="ctr">
              <a:defRPr/>
            </a:lvl1pPr>
          </a:lstStyle>
          <a:p>
            <a:r>
              <a:rPr lang="en-US"/>
              <a:t>Click icon to add picture</a:t>
            </a:r>
            <a:endParaRPr lang="en-US" dirty="0"/>
          </a:p>
        </p:txBody>
      </p:sp>
      <p:cxnSp>
        <p:nvCxnSpPr>
          <p:cNvPr id="9" name="Straight Connector 8">
            <a:extLst>
              <a:ext uri="{FF2B5EF4-FFF2-40B4-BE49-F238E27FC236}">
                <a16:creationId xmlns:a16="http://schemas.microsoft.com/office/drawing/2014/main" id="{B4E6F128-AC40-40C1-AF5C-1A175AED765B}"/>
              </a:ext>
            </a:extLst>
          </p:cNvPr>
          <p:cNvCxnSpPr>
            <a:cxnSpLocks/>
          </p:cNvCxnSpPr>
          <p:nvPr userDrawn="1"/>
        </p:nvCxnSpPr>
        <p:spPr>
          <a:xfrm>
            <a:off x="6096000" y="1143000"/>
            <a:ext cx="0" cy="457200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1993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21208" y="448056"/>
            <a:ext cx="6876288" cy="640080"/>
          </a:xfrm>
          <a:prstGeom prst="rect">
            <a:avLst/>
          </a:prstGeom>
        </p:spPr>
        <p:txBody>
          <a:bodyPr vert="horz" lIns="91440" tIns="45720" rIns="91440" bIns="45720" rtlCol="0" anchor="b" anchorCtr="0">
            <a:normAutofit/>
          </a:bodyPr>
          <a:lstStyle/>
          <a:p>
            <a:r>
              <a:rPr lang="en-US" dirty="0"/>
              <a:t>Click to edit Master title style</a:t>
            </a:r>
          </a:p>
        </p:txBody>
      </p:sp>
      <p:sp>
        <p:nvSpPr>
          <p:cNvPr id="3" name="Text Placeholder 2"/>
          <p:cNvSpPr>
            <a:spLocks noGrp="1"/>
          </p:cNvSpPr>
          <p:nvPr>
            <p:ph type="body" idx="1"/>
          </p:nvPr>
        </p:nvSpPr>
        <p:spPr>
          <a:xfrm>
            <a:off x="539496" y="1435608"/>
            <a:ext cx="4416552" cy="397764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8F47E4F4-82AD-48F9-B811-120361459DA1}" type="datetime1">
              <a:rPr lang="hr-HR" smtClean="0"/>
              <a:t>8.12.2021.</a:t>
            </a:fld>
            <a:endParaRPr lang="en-US" dirty="0"/>
          </a:p>
        </p:txBody>
      </p:sp>
      <p:sp>
        <p:nvSpPr>
          <p:cNvPr id="5"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375904"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sp>
        <p:nvSpPr>
          <p:cNvPr id="7" name="Text Placeholder 10">
            <a:extLst>
              <a:ext uri="{FF2B5EF4-FFF2-40B4-BE49-F238E27FC236}">
                <a16:creationId xmlns:a16="http://schemas.microsoft.com/office/drawing/2014/main" id="{CA17CAC0-90FB-4E23-9B7C-14B656876070}"/>
              </a:ext>
            </a:extLst>
          </p:cNvPr>
          <p:cNvSpPr txBox="1">
            <a:spLocks/>
          </p:cNvSpPr>
          <p:nvPr userDrawn="1"/>
        </p:nvSpPr>
        <p:spPr>
          <a:xfrm>
            <a:off x="11022524" y="443720"/>
            <a:ext cx="883831" cy="414140"/>
          </a:xfrm>
          <a:prstGeom prst="rect">
            <a:avLst/>
          </a:prstGeom>
        </p:spPr>
        <p:txBody>
          <a:bodyPr anchor="ctr">
            <a:normAutofit/>
          </a:bodyPr>
          <a:lstStyle>
            <a:lvl1pPr marL="0" indent="0" algn="l" defTabSz="914400" rtl="0" eaLnBrk="1" latinLnBrk="0" hangingPunct="1">
              <a:lnSpc>
                <a:spcPct val="100000"/>
              </a:lnSpc>
              <a:spcBef>
                <a:spcPts val="200"/>
              </a:spcBef>
              <a:buFont typeface="Arial"/>
              <a:buNone/>
              <a:defRPr sz="800" kern="1200">
                <a:solidFill>
                  <a:schemeClr val="tx1"/>
                </a:solidFill>
                <a:latin typeface="Arial" charset="0"/>
                <a:ea typeface="Arial" charset="0"/>
                <a:cs typeface="Arial" charset="0"/>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ctr"/>
            <a:r>
              <a:rPr lang="en-US" dirty="0"/>
              <a:t>SUSRETNICA</a:t>
            </a:r>
            <a:endParaRPr lang="sr-Latn-RS" dirty="0"/>
          </a:p>
        </p:txBody>
      </p:sp>
      <p:pic>
        <p:nvPicPr>
          <p:cNvPr id="8" name="Picture 7" descr="Icon&#10;&#10;Description automatically generated">
            <a:extLst>
              <a:ext uri="{FF2B5EF4-FFF2-40B4-BE49-F238E27FC236}">
                <a16:creationId xmlns:a16="http://schemas.microsoft.com/office/drawing/2014/main" id="{0AB36496-80F3-4A8E-8F73-65A21B5A02A0}"/>
              </a:ext>
            </a:extLst>
          </p:cNvPr>
          <p:cNvPicPr>
            <a:picLocks noChangeAspect="1"/>
          </p:cNvPicPr>
          <p:nvPr userDrawn="1"/>
        </p:nvPicPr>
        <p:blipFill>
          <a:blip r:embed="rId11"/>
          <a:stretch>
            <a:fillRect/>
          </a:stretch>
        </p:blipFill>
        <p:spPr>
          <a:xfrm>
            <a:off x="10268387" y="288923"/>
            <a:ext cx="684474" cy="684474"/>
          </a:xfrm>
          <a:prstGeom prst="rect">
            <a:avLst/>
          </a:prstGeom>
        </p:spPr>
      </p:pic>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5" r:id="rId4"/>
    <p:sldLayoutId id="2147483666" r:id="rId5"/>
    <p:sldLayoutId id="2147483673" r:id="rId6"/>
    <p:sldLayoutId id="2147483672" r:id="rId7"/>
    <p:sldLayoutId id="2147483671" r:id="rId8"/>
    <p:sldLayoutId id="2147483674" r:id="rId9"/>
  </p:sldLayoutIdLst>
  <p:hf hdr="0" ftr="0"/>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0" indent="0" algn="l" defTabSz="914400" rtl="0" eaLnBrk="1" latinLnBrk="0" hangingPunct="1">
        <a:lnSpc>
          <a:spcPct val="100000"/>
        </a:lnSpc>
        <a:spcBef>
          <a:spcPts val="600"/>
        </a:spcBef>
        <a:spcAft>
          <a:spcPts val="600"/>
        </a:spcAft>
        <a:buFontTx/>
        <a:buNone/>
        <a:defRPr lang="en-US" sz="1400" kern="1200" dirty="0">
          <a:solidFill>
            <a:schemeClr val="tx1"/>
          </a:solidFill>
          <a:latin typeface="+mn-lt"/>
          <a:ea typeface="+mn-ea"/>
          <a:cs typeface="+mn-cs"/>
        </a:defRPr>
      </a:lvl1pPr>
      <a:lvl2pPr marL="228600" indent="-228600" algn="l" defTabSz="914400" rtl="0" eaLnBrk="1" latinLnBrk="0" hangingPunct="1">
        <a:lnSpc>
          <a:spcPct val="100000"/>
        </a:lnSpc>
        <a:spcBef>
          <a:spcPts val="600"/>
        </a:spcBef>
        <a:spcAft>
          <a:spcPts val="600"/>
        </a:spcAft>
        <a:buFont typeface="Arial" panose="020B0604020202020204" pitchFamily="34" charset="0"/>
        <a:buChar char="•"/>
        <a:defRPr lang="en-US" sz="1400" kern="1200" dirty="0">
          <a:solidFill>
            <a:schemeClr val="tx1"/>
          </a:solidFill>
          <a:latin typeface="+mn-lt"/>
          <a:ea typeface="+mn-ea"/>
          <a:cs typeface="+mn-cs"/>
        </a:defRPr>
      </a:lvl2pPr>
      <a:lvl3pPr marL="685800" indent="-228600" algn="l" defTabSz="914400" rtl="0" eaLnBrk="1" latinLnBrk="0" hangingPunct="1">
        <a:lnSpc>
          <a:spcPct val="100000"/>
        </a:lnSpc>
        <a:spcBef>
          <a:spcPts val="600"/>
        </a:spcBef>
        <a:spcAft>
          <a:spcPts val="600"/>
        </a:spcAft>
        <a:buFont typeface="Arial" panose="020B0604020202020204" pitchFamily="34" charset="0"/>
        <a:buChar char="•"/>
        <a:defRPr lang="en-US" sz="1400" kern="1200" dirty="0">
          <a:solidFill>
            <a:schemeClr val="tx1"/>
          </a:solidFill>
          <a:latin typeface="+mn-lt"/>
          <a:ea typeface="+mn-ea"/>
          <a:cs typeface="+mn-cs"/>
        </a:defRPr>
      </a:lvl3pPr>
      <a:lvl4pPr marL="1143000" indent="-228600" algn="l" defTabSz="914400" rtl="0" eaLnBrk="1" latinLnBrk="0" hangingPunct="1">
        <a:lnSpc>
          <a:spcPct val="100000"/>
        </a:lnSpc>
        <a:spcBef>
          <a:spcPts val="600"/>
        </a:spcBef>
        <a:spcAft>
          <a:spcPts val="600"/>
        </a:spcAft>
        <a:buFont typeface="Arial" panose="020B0604020202020204" pitchFamily="34" charset="0"/>
        <a:buChar char="•"/>
        <a:defRPr lang="en-US" sz="1400" kern="1200" dirty="0" smtClean="0">
          <a:solidFill>
            <a:schemeClr val="tx1"/>
          </a:solidFill>
          <a:latin typeface="+mn-lt"/>
          <a:ea typeface="+mn-ea"/>
          <a:cs typeface="+mn-cs"/>
        </a:defRPr>
      </a:lvl4pPr>
      <a:lvl5pPr marL="1600200" indent="-228600" algn="l" defTabSz="914400" rtl="0" eaLnBrk="1" latinLnBrk="0" hangingPunct="1">
        <a:lnSpc>
          <a:spcPct val="100000"/>
        </a:lnSpc>
        <a:spcBef>
          <a:spcPts val="600"/>
        </a:spcBef>
        <a:spcAft>
          <a:spcPts val="600"/>
        </a:spcAft>
        <a:buFont typeface="Arial" panose="020B0604020202020204" pitchFamily="34" charset="0"/>
        <a:buChar char="•"/>
        <a:defRPr lang="en-US" sz="1400" kern="1200" dirty="0" smtClean="0">
          <a:solidFill>
            <a:schemeClr val="tx1"/>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ict-aac.hr/index.php/hr/ict-aac-razvijene-aplikacije/apple-ios-aplikacije/susretnica" TargetMode="Externa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5.xml"/><Relationship Id="rId4" Type="http://schemas.openxmlformats.org/officeDocument/2006/relationships/image" Target="../media/image10.png"/></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D01B00E-6157-49BF-95B8-AFF5AAF3C78B}"/>
              </a:ext>
            </a:extLst>
          </p:cNvPr>
          <p:cNvSpPr>
            <a:spLocks noGrp="1"/>
          </p:cNvSpPr>
          <p:nvPr>
            <p:ph type="title"/>
          </p:nvPr>
        </p:nvSpPr>
        <p:spPr>
          <a:xfrm>
            <a:off x="445995" y="1729048"/>
            <a:ext cx="5239765" cy="2344188"/>
          </a:xfrm>
        </p:spPr>
        <p:txBody>
          <a:bodyPr>
            <a:normAutofit/>
          </a:bodyPr>
          <a:lstStyle/>
          <a:p>
            <a:r>
              <a:rPr lang="en-US" dirty="0"/>
              <a:t>SUSRETNICA</a:t>
            </a:r>
            <a:br>
              <a:rPr lang="en-US" dirty="0"/>
            </a:br>
            <a:r>
              <a:rPr lang="hr-HR" sz="3600" dirty="0"/>
              <a:t>u školi za učenike od 3. do 5. razreda </a:t>
            </a:r>
            <a:endParaRPr lang="en-US" sz="6700" dirty="0"/>
          </a:p>
        </p:txBody>
      </p:sp>
      <p:sp>
        <p:nvSpPr>
          <p:cNvPr id="5" name="Subtitle 2">
            <a:extLst>
              <a:ext uri="{FF2B5EF4-FFF2-40B4-BE49-F238E27FC236}">
                <a16:creationId xmlns:a16="http://schemas.microsoft.com/office/drawing/2014/main" id="{0D2C7A3B-E3BF-4ECB-AD6A-D5AB2501268E}"/>
              </a:ext>
            </a:extLst>
          </p:cNvPr>
          <p:cNvSpPr txBox="1">
            <a:spLocks/>
          </p:cNvSpPr>
          <p:nvPr/>
        </p:nvSpPr>
        <p:spPr>
          <a:xfrm>
            <a:off x="238539" y="4272742"/>
            <a:ext cx="5698435" cy="2344188"/>
          </a:xfrm>
          <a:prstGeom prst="rect">
            <a:avLst/>
          </a:prstGeom>
        </p:spPr>
        <p:txBody>
          <a:bodyPr vert="horz" lIns="91440" tIns="45720" rIns="91440" bIns="45720" rtlCol="0">
            <a:noAutofit/>
          </a:bodyPr>
          <a:lstStyle>
            <a:lvl1pPr marL="0" indent="0" algn="l" defTabSz="914400" rtl="0" eaLnBrk="1" latinLnBrk="0" hangingPunct="1">
              <a:lnSpc>
                <a:spcPct val="150000"/>
              </a:lnSpc>
              <a:spcBef>
                <a:spcPts val="1000"/>
              </a:spcBef>
              <a:spcAft>
                <a:spcPts val="1200"/>
              </a:spcAft>
              <a:buFontTx/>
              <a:buNone/>
              <a:defRPr lang="en-US" sz="1200" kern="1200" dirty="0">
                <a:solidFill>
                  <a:schemeClr val="tx1"/>
                </a:solidFill>
                <a:latin typeface="+mn-lt"/>
                <a:ea typeface="+mn-ea"/>
                <a:cs typeface="+mn-cs"/>
              </a:defRPr>
            </a:lvl1pPr>
            <a:lvl2pPr marL="228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2pPr>
            <a:lvl3pPr marL="685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3pPr>
            <a:lvl4pPr marL="11430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4pPr>
            <a:lvl5pPr marL="16002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a:lstStyle>
          <a:p>
            <a:r>
              <a:rPr lang="en-US" sz="2400" dirty="0">
                <a:solidFill>
                  <a:schemeClr val="accent5"/>
                </a:solidFill>
              </a:rPr>
              <a:t>Ime</a:t>
            </a:r>
            <a:r>
              <a:rPr lang="hr-HR" sz="2400" dirty="0">
                <a:solidFill>
                  <a:schemeClr val="accent5"/>
                </a:solidFill>
              </a:rPr>
              <a:t> i prezime predavača, institucija</a:t>
            </a:r>
          </a:p>
          <a:p>
            <a:r>
              <a:rPr lang="hr-HR" sz="2400" dirty="0">
                <a:solidFill>
                  <a:schemeClr val="accent5"/>
                </a:solidFill>
              </a:rPr>
              <a:t>Naziv škole i mjesto</a:t>
            </a:r>
          </a:p>
          <a:p>
            <a:r>
              <a:rPr lang="hr-HR" sz="2400" dirty="0">
                <a:solidFill>
                  <a:schemeClr val="accent5"/>
                </a:solidFill>
              </a:rPr>
              <a:t>Datum održavanja radionice</a:t>
            </a:r>
            <a:endParaRPr lang="en-US" sz="2400" dirty="0">
              <a:solidFill>
                <a:schemeClr val="accent5"/>
              </a:solidFill>
            </a:endParaRPr>
          </a:p>
        </p:txBody>
      </p:sp>
      <p:pic>
        <p:nvPicPr>
          <p:cNvPr id="17" name="Picture Placeholder 16" descr="A close-up of hands shaking&#10;&#10;Description automatically generated with low confidence">
            <a:extLst>
              <a:ext uri="{FF2B5EF4-FFF2-40B4-BE49-F238E27FC236}">
                <a16:creationId xmlns:a16="http://schemas.microsoft.com/office/drawing/2014/main" id="{B6F6A7C7-68E6-405B-9B4B-D1D85AC698FA}"/>
              </a:ext>
            </a:extLst>
          </p:cNvPr>
          <p:cNvPicPr>
            <a:picLocks noGrp="1" noChangeAspect="1"/>
          </p:cNvPicPr>
          <p:nvPr>
            <p:ph type="pic" sz="quarter" idx="10"/>
          </p:nvPr>
        </p:nvPicPr>
        <p:blipFill>
          <a:blip r:embed="rId3"/>
          <a:srcRect t="64" b="64"/>
          <a:stretch>
            <a:fillRect/>
          </a:stretch>
        </p:blipFill>
        <p:spPr>
          <a:prstGeom prst="ellipse">
            <a:avLst/>
          </a:prstGeom>
          <a:ln>
            <a:noFill/>
          </a:ln>
          <a:effectLst/>
        </p:spPr>
      </p:pic>
    </p:spTree>
    <p:extLst>
      <p:ext uri="{BB962C8B-B14F-4D97-AF65-F5344CB8AC3E}">
        <p14:creationId xmlns:p14="http://schemas.microsoft.com/office/powerpoint/2010/main" val="19868526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21208" y="288923"/>
            <a:ext cx="11379244" cy="714687"/>
          </a:xfrm>
        </p:spPr>
        <p:txBody>
          <a:bodyPr/>
          <a:lstStyle/>
          <a:p>
            <a:r>
              <a:rPr lang="hr-HR" dirty="0"/>
              <a:t>Pristupačnost, što je to???</a:t>
            </a:r>
            <a:endParaRPr lang="en-US" dirty="0"/>
          </a:p>
        </p:txBody>
      </p:sp>
      <p:sp>
        <p:nvSpPr>
          <p:cNvPr id="8" name="Content Placeholder 7">
            <a:extLst>
              <a:ext uri="{FF2B5EF4-FFF2-40B4-BE49-F238E27FC236}">
                <a16:creationId xmlns:a16="http://schemas.microsoft.com/office/drawing/2014/main" id="{39AA6535-7FDE-4B2D-B92F-5C3C5876E846}"/>
              </a:ext>
            </a:extLst>
          </p:cNvPr>
          <p:cNvSpPr>
            <a:spLocks noGrp="1"/>
          </p:cNvSpPr>
          <p:nvPr>
            <p:ph sz="quarter" idx="10"/>
          </p:nvPr>
        </p:nvSpPr>
        <p:spPr>
          <a:xfrm>
            <a:off x="521206" y="1163782"/>
            <a:ext cx="9491012" cy="5040169"/>
          </a:xfrm>
        </p:spPr>
        <p:txBody>
          <a:bodyPr vert="horz" lIns="91440" tIns="45720" rIns="91440" bIns="45720" rtlCol="0" anchor="t">
            <a:noAutofit/>
          </a:bodyPr>
          <a:lstStyle/>
          <a:p>
            <a:pPr marR="0" lvl="0" algn="just" defTabSz="914400" rtl="0" eaLnBrk="1" fontAlgn="auto" latinLnBrk="0" hangingPunct="1">
              <a:lnSpc>
                <a:spcPct val="100000"/>
              </a:lnSpc>
              <a:spcBef>
                <a:spcPts val="600"/>
              </a:spcBef>
              <a:spcAft>
                <a:spcPts val="600"/>
              </a:spcAft>
              <a:buClrTx/>
              <a:buSzTx/>
              <a:buFont typeface="Wingdings" panose="05000000000000000000" pitchFamily="2" charset="2"/>
              <a:buChar char="Ø"/>
              <a:tabLst/>
              <a:defRPr/>
            </a:pPr>
            <a:r>
              <a:rPr kumimoji="0" lang="hr-HR" sz="1800" b="0" i="0" u="none" strike="noStrike" kern="1200" cap="none" spc="0" normalizeH="0" baseline="0" noProof="0" dirty="0">
                <a:ln>
                  <a:noFill/>
                </a:ln>
                <a:solidFill>
                  <a:srgbClr val="7030A0"/>
                </a:solidFill>
                <a:effectLst/>
                <a:uLnTx/>
                <a:uFillTx/>
                <a:latin typeface="Arial" panose="020B0604020202020204"/>
                <a:ea typeface="Times New Roman" panose="02020603050405020304" pitchFamily="18" charset="0"/>
                <a:cs typeface="+mn-cs"/>
              </a:rPr>
              <a:t>Jeste li nekad pokušali koristiti neku stvar, ali jednostavno niste znali kako pa ste postali ljuti?</a:t>
            </a:r>
          </a:p>
          <a:p>
            <a:pPr algn="just">
              <a:buFont typeface="Wingdings" panose="05000000000000000000" pitchFamily="2" charset="2"/>
              <a:buChar char="Ø"/>
              <a:defRPr/>
            </a:pPr>
            <a:r>
              <a:rPr kumimoji="0" lang="hr-HR" sz="1800" b="0" i="0" u="none" strike="noStrike" kern="1200" cap="none" spc="0" normalizeH="0" baseline="0" noProof="0" dirty="0">
                <a:ln>
                  <a:noFill/>
                </a:ln>
                <a:solidFill>
                  <a:srgbClr val="7030A0"/>
                </a:solidFill>
                <a:effectLst/>
                <a:uLnTx/>
                <a:uFillTx/>
                <a:latin typeface="Arial" panose="020B0604020202020204"/>
                <a:ea typeface="Times New Roman" panose="02020603050405020304" pitchFamily="18" charset="0"/>
                <a:cs typeface="+mn-cs"/>
              </a:rPr>
              <a:t>Jeste li se nekad našli u situaciji da želite bilo što napraviti, ali niste to mogli napraviti jer je postojala neka prepreka u bilo kojem smislu (npr. neka prepreka koja je fizička, nešto vam je bilo previsoko, prenisko, preveliko, premalo i sl.)? Kako ste se </a:t>
            </a:r>
            <a:r>
              <a:rPr lang="hr-HR" sz="1800" dirty="0">
                <a:solidFill>
                  <a:srgbClr val="7030A0"/>
                </a:solidFill>
                <a:latin typeface="Arial" panose="020B0604020202020204"/>
                <a:ea typeface="Times New Roman" panose="02020603050405020304" pitchFamily="18" charset="0"/>
              </a:rPr>
              <a:t>tada osjećali</a:t>
            </a:r>
            <a:r>
              <a:rPr kumimoji="0" lang="hr-HR" sz="1800" b="0" i="0" u="none" strike="noStrike" kern="1200" cap="none" spc="0" normalizeH="0" baseline="0" noProof="0" dirty="0">
                <a:ln>
                  <a:noFill/>
                </a:ln>
                <a:solidFill>
                  <a:srgbClr val="7030A0"/>
                </a:solidFill>
                <a:effectLst/>
                <a:uLnTx/>
                <a:uFillTx/>
                <a:latin typeface="Arial" panose="020B0604020202020204"/>
                <a:ea typeface="Times New Roman" panose="02020603050405020304" pitchFamily="18" charset="0"/>
                <a:cs typeface="+mn-cs"/>
              </a:rPr>
              <a:t>?</a:t>
            </a:r>
            <a:endParaRPr lang="hr-HR" sz="1800" b="0" i="0" u="none" strike="noStrike" kern="1200" cap="none" spc="0" normalizeH="0" baseline="0" noProof="0" dirty="0">
              <a:ln>
                <a:noFill/>
              </a:ln>
              <a:solidFill>
                <a:srgbClr val="7030A0"/>
              </a:solidFill>
              <a:effectLst/>
              <a:uLnTx/>
              <a:uFillTx/>
              <a:latin typeface="Arial" panose="020B0604020202020204"/>
              <a:ea typeface="Times New Roman" panose="02020603050405020304" pitchFamily="18" charset="0"/>
              <a:cs typeface="Arial"/>
            </a:endParaRPr>
          </a:p>
          <a:p>
            <a:pPr marR="0" lvl="0" algn="just" defTabSz="914400" rtl="0" eaLnBrk="1" fontAlgn="auto" latinLnBrk="0" hangingPunct="1">
              <a:lnSpc>
                <a:spcPct val="100000"/>
              </a:lnSpc>
              <a:spcBef>
                <a:spcPts val="600"/>
              </a:spcBef>
              <a:spcAft>
                <a:spcPts val="600"/>
              </a:spcAft>
              <a:buClrTx/>
              <a:buSzTx/>
              <a:buFont typeface="Wingdings" panose="05000000000000000000" pitchFamily="2" charset="2"/>
              <a:buChar char="Ø"/>
              <a:tabLst/>
              <a:defRPr/>
            </a:pPr>
            <a:r>
              <a:rPr lang="hr-HR" sz="1800" dirty="0">
                <a:solidFill>
                  <a:srgbClr val="7030A0"/>
                </a:solidFill>
                <a:latin typeface="Arial" panose="020B0604020202020204"/>
                <a:ea typeface="Times New Roman" panose="02020603050405020304" pitchFamily="18" charset="0"/>
              </a:rPr>
              <a:t>Sjećate li se </a:t>
            </a:r>
            <a:r>
              <a:rPr kumimoji="0" lang="hr-HR" sz="1800" b="0" i="0" u="none" strike="noStrike" kern="1200" cap="none" spc="0" normalizeH="0" baseline="0" noProof="0" dirty="0">
                <a:ln>
                  <a:noFill/>
                </a:ln>
                <a:solidFill>
                  <a:srgbClr val="7030A0"/>
                </a:solidFill>
                <a:effectLst/>
                <a:uLnTx/>
                <a:uFillTx/>
                <a:latin typeface="Arial" panose="020B0604020202020204"/>
                <a:ea typeface="Times New Roman" panose="02020603050405020304" pitchFamily="18" charset="0"/>
                <a:cs typeface="+mn-cs"/>
              </a:rPr>
              <a:t>kad ste bili još mali, jeste li mogli dohvatiti umivaonik i oprati ruke? Ili ste imali malu klupčicu ispod umivaonika na koju ste mogli stati i onda kad ste stali na nju ste mogli dohvatiti sapun, otvoriti vodu i oprati ruke?</a:t>
            </a:r>
            <a:endParaRPr lang="hr-HR" sz="1800" b="0" i="0" u="none" strike="noStrike" kern="1200" cap="none" spc="0" normalizeH="0" baseline="0" noProof="0" dirty="0">
              <a:ln>
                <a:noFill/>
              </a:ln>
              <a:solidFill>
                <a:srgbClr val="7030A0"/>
              </a:solidFill>
              <a:effectLst/>
              <a:uLnTx/>
              <a:uFillTx/>
              <a:latin typeface="Arial" panose="020B0604020202020204"/>
              <a:ea typeface="Times New Roman" panose="02020603050405020304" pitchFamily="18" charset="0"/>
              <a:cs typeface="Arial"/>
            </a:endParaRPr>
          </a:p>
          <a:p>
            <a:pPr marL="0" indent="0" algn="ctr">
              <a:buNone/>
              <a:defRPr/>
            </a:pPr>
            <a:r>
              <a:rPr kumimoji="0" lang="hr-HR" sz="1800" b="1" i="0" u="none" strike="noStrike" kern="1200" cap="none" spc="0" normalizeH="0" baseline="0" noProof="0" dirty="0">
                <a:ln>
                  <a:noFill/>
                </a:ln>
                <a:solidFill>
                  <a:srgbClr val="7030A0"/>
                </a:solidFill>
                <a:effectLst/>
                <a:uLnTx/>
                <a:uFillTx/>
                <a:latin typeface="Arial" panose="020B0604020202020204"/>
                <a:ea typeface="Times New Roman" panose="02020603050405020304" pitchFamily="18" charset="0"/>
                <a:cs typeface="+mn-cs"/>
              </a:rPr>
              <a:t>Upravo su navedeni </a:t>
            </a:r>
            <a:r>
              <a:rPr lang="hr-HR" sz="1800" b="1" dirty="0">
                <a:solidFill>
                  <a:srgbClr val="7030A0"/>
                </a:solidFill>
                <a:latin typeface="Arial" panose="020B0604020202020204"/>
                <a:ea typeface="Times New Roman" panose="02020603050405020304" pitchFamily="18" charset="0"/>
              </a:rPr>
              <a:t>primjeri</a:t>
            </a:r>
            <a:r>
              <a:rPr kumimoji="0" lang="hr-HR" sz="1800" b="1" i="0" u="none" strike="noStrike" kern="1200" cap="none" spc="0" normalizeH="0" baseline="0" noProof="0" dirty="0">
                <a:ln>
                  <a:noFill/>
                </a:ln>
                <a:solidFill>
                  <a:srgbClr val="7030A0"/>
                </a:solidFill>
                <a:effectLst/>
                <a:uLnTx/>
                <a:uFillTx/>
                <a:latin typeface="Arial" panose="020B0604020202020204"/>
                <a:ea typeface="Times New Roman" panose="02020603050405020304" pitchFamily="18" charset="0"/>
                <a:cs typeface="+mn-cs"/>
              </a:rPr>
              <a:t> u kojima vam nešto nije bilo pristupačno.</a:t>
            </a:r>
            <a:r>
              <a:rPr lang="hr-HR" sz="1800" b="1" dirty="0">
                <a:solidFill>
                  <a:srgbClr val="7030A0"/>
                </a:solidFill>
                <a:latin typeface="Arial" panose="020B0604020202020204"/>
                <a:ea typeface="Times New Roman" panose="02020603050405020304" pitchFamily="18" charset="0"/>
              </a:rPr>
              <a:t> </a:t>
            </a:r>
            <a:endParaRPr lang="hr-HR" sz="1800" b="1" i="0" u="none" strike="noStrike" kern="1200" cap="none" spc="0" normalizeH="0" baseline="0" noProof="0" dirty="0">
              <a:ln>
                <a:noFill/>
              </a:ln>
              <a:solidFill>
                <a:srgbClr val="7030A0"/>
              </a:solidFill>
              <a:effectLst/>
              <a:uLnTx/>
              <a:uFillTx/>
              <a:latin typeface="Arial" panose="020B0604020202020204"/>
              <a:ea typeface="Times New Roman" panose="02020603050405020304" pitchFamily="18" charset="0"/>
              <a:cs typeface="Arial"/>
            </a:endParaRPr>
          </a:p>
          <a:p>
            <a:pPr marL="0" marR="0" lvl="0" indent="0" algn="ctr" defTabSz="914400" rtl="0" eaLnBrk="1" fontAlgn="auto" latinLnBrk="0" hangingPunct="1">
              <a:lnSpc>
                <a:spcPct val="100000"/>
              </a:lnSpc>
              <a:spcBef>
                <a:spcPts val="600"/>
              </a:spcBef>
              <a:spcAft>
                <a:spcPts val="600"/>
              </a:spcAft>
              <a:buClrTx/>
              <a:buSzTx/>
              <a:buNone/>
              <a:tabLst/>
              <a:defRPr/>
            </a:pPr>
            <a:r>
              <a:rPr kumimoji="0" lang="hr-HR" sz="1800" b="0" i="0" u="none" strike="noStrike" kern="1200" cap="none" spc="0" normalizeH="0" baseline="0" noProof="0" dirty="0">
                <a:ln>
                  <a:noFill/>
                </a:ln>
                <a:solidFill>
                  <a:srgbClr val="7030A0"/>
                </a:solidFill>
                <a:effectLst/>
                <a:uLnTx/>
                <a:uFillTx/>
                <a:latin typeface="Arial" panose="020B0604020202020204"/>
                <a:ea typeface="Times New Roman" panose="02020603050405020304" pitchFamily="18" charset="0"/>
                <a:cs typeface="+mn-cs"/>
              </a:rPr>
              <a:t>A što bi onda bilo pristupačno?</a:t>
            </a:r>
            <a:endParaRPr lang="hr-HR" sz="1800" b="0" i="0" u="none" strike="noStrike" kern="1200" cap="none" spc="0" normalizeH="0" baseline="0" noProof="0" dirty="0">
              <a:ln>
                <a:noFill/>
              </a:ln>
              <a:solidFill>
                <a:srgbClr val="7030A0"/>
              </a:solidFill>
              <a:effectLst/>
              <a:uLnTx/>
              <a:uFillTx/>
              <a:latin typeface="Arial" panose="020B0604020202020204"/>
              <a:ea typeface="Times New Roman" panose="02020603050405020304" pitchFamily="18" charset="0"/>
              <a:cs typeface="Arial"/>
            </a:endParaRPr>
          </a:p>
          <a:p>
            <a:pPr marL="0" marR="0" lvl="0" indent="0" algn="ctr" defTabSz="914400" rtl="0" eaLnBrk="1" fontAlgn="auto" latinLnBrk="0" hangingPunct="1">
              <a:lnSpc>
                <a:spcPct val="100000"/>
              </a:lnSpc>
              <a:spcBef>
                <a:spcPts val="600"/>
              </a:spcBef>
              <a:spcAft>
                <a:spcPts val="600"/>
              </a:spcAft>
              <a:buClrTx/>
              <a:buSzTx/>
              <a:buNone/>
              <a:tabLst/>
              <a:defRPr/>
            </a:pPr>
            <a:endParaRPr lang="hr-HR" sz="1800" b="1" dirty="0">
              <a:solidFill>
                <a:srgbClr val="7030A0"/>
              </a:solidFill>
              <a:latin typeface="Arial" panose="020B0604020202020204"/>
              <a:ea typeface="Times New Roman" panose="02020603050405020304" pitchFamily="18" charset="0"/>
            </a:endParaRPr>
          </a:p>
          <a:p>
            <a:pPr marL="0" marR="0" lvl="0" indent="0" algn="ctr" defTabSz="914400" rtl="0" eaLnBrk="1" fontAlgn="auto" latinLnBrk="0" hangingPunct="1">
              <a:lnSpc>
                <a:spcPct val="100000"/>
              </a:lnSpc>
              <a:spcBef>
                <a:spcPts val="600"/>
              </a:spcBef>
              <a:spcAft>
                <a:spcPts val="600"/>
              </a:spcAft>
              <a:buClrTx/>
              <a:buSzTx/>
              <a:buNone/>
              <a:tabLst/>
              <a:defRPr/>
            </a:pPr>
            <a:r>
              <a:rPr lang="hr-HR" sz="1800" b="1" dirty="0">
                <a:solidFill>
                  <a:srgbClr val="7030A0"/>
                </a:solidFill>
                <a:latin typeface="Arial" panose="020B0604020202020204"/>
                <a:ea typeface="Times New Roman" panose="02020603050405020304" pitchFamily="18" charset="0"/>
              </a:rPr>
              <a:t>Zaključujemo:</a:t>
            </a:r>
            <a:endParaRPr lang="hr-HR" sz="1800" b="1" i="0" u="none" strike="noStrike" kern="1200" cap="none" spc="0" normalizeH="0" baseline="0" noProof="0">
              <a:ln>
                <a:noFill/>
              </a:ln>
              <a:solidFill>
                <a:srgbClr val="7030A0"/>
              </a:solidFill>
              <a:effectLst/>
              <a:uLnTx/>
              <a:uFillTx/>
              <a:latin typeface="Arial" panose="020B0604020202020204"/>
              <a:ea typeface="Times New Roman" panose="02020603050405020304" pitchFamily="18" charset="0"/>
              <a:cs typeface="Arial"/>
            </a:endParaRPr>
          </a:p>
          <a:p>
            <a:pPr marL="0" indent="0" algn="ctr">
              <a:buNone/>
              <a:defRPr/>
            </a:pPr>
            <a:r>
              <a:rPr lang="hr-HR" sz="1800" b="1" dirty="0">
                <a:solidFill>
                  <a:srgbClr val="7030A0"/>
                </a:solidFill>
                <a:latin typeface="Arial" panose="020B0604020202020204"/>
                <a:ea typeface="Times New Roman" panose="02020603050405020304" pitchFamily="18" charset="0"/>
              </a:rPr>
              <a:t>     </a:t>
            </a:r>
            <a:r>
              <a:rPr kumimoji="0" lang="hr-HR" sz="1800" b="1" i="0" u="none" strike="noStrike" kern="1200" cap="none" spc="0" normalizeH="0" baseline="0" noProof="0" dirty="0">
                <a:ln>
                  <a:noFill/>
                </a:ln>
                <a:solidFill>
                  <a:srgbClr val="7030A0"/>
                </a:solidFill>
                <a:effectLst/>
                <a:uLnTx/>
                <a:uFillTx/>
                <a:latin typeface="Arial" panose="020B0604020202020204"/>
                <a:ea typeface="Times New Roman" panose="02020603050405020304" pitchFamily="18" charset="0"/>
                <a:cs typeface="+mn-cs"/>
              </a:rPr>
              <a:t> Pristupačno </a:t>
            </a:r>
            <a:r>
              <a:rPr lang="hr-HR" sz="1800" b="1" dirty="0">
                <a:solidFill>
                  <a:srgbClr val="7030A0"/>
                </a:solidFill>
                <a:latin typeface="Arial" panose="020B0604020202020204"/>
              </a:rPr>
              <a:t>je sve što možete koristiti jednostavno i bez teških prepreka.</a:t>
            </a:r>
            <a:endParaRPr lang="hr-HR" sz="1800" b="1" dirty="0">
              <a:solidFill>
                <a:srgbClr val="7030A0"/>
              </a:solidFill>
              <a:latin typeface="Arial" panose="020B0604020202020204"/>
              <a:cs typeface="Arial"/>
            </a:endParaRPr>
          </a:p>
          <a:p>
            <a:pPr marR="0" lvl="0" algn="just" defTabSz="914400" rtl="0" eaLnBrk="1" fontAlgn="auto" latinLnBrk="0" hangingPunct="1">
              <a:lnSpc>
                <a:spcPct val="100000"/>
              </a:lnSpc>
              <a:spcBef>
                <a:spcPts val="600"/>
              </a:spcBef>
              <a:spcAft>
                <a:spcPts val="600"/>
              </a:spcAft>
              <a:buClrTx/>
              <a:buSzTx/>
              <a:buFont typeface="Wingdings" panose="05000000000000000000" pitchFamily="2" charset="2"/>
              <a:buChar char="Ø"/>
              <a:tabLst/>
              <a:defRPr/>
            </a:pPr>
            <a:endParaRPr kumimoji="0" lang="hr-HR" sz="1600" b="0" i="0" u="none" strike="noStrike" kern="1200" cap="none" spc="0" normalizeH="0" baseline="0" noProof="0" dirty="0">
              <a:ln>
                <a:noFill/>
              </a:ln>
              <a:solidFill>
                <a:srgbClr val="7030A0"/>
              </a:solidFill>
              <a:effectLst/>
              <a:uLnTx/>
              <a:uFillTx/>
              <a:latin typeface="Arial" panose="020B0604020202020204"/>
              <a:ea typeface="Times New Roman" panose="02020603050405020304" pitchFamily="18" charset="0"/>
              <a:cs typeface="+mn-cs"/>
            </a:endParaRPr>
          </a:p>
          <a:p>
            <a:pPr marL="0" indent="0" algn="just">
              <a:buNone/>
            </a:pPr>
            <a:endParaRPr lang="hr-HR" sz="1800" dirty="0">
              <a:solidFill>
                <a:srgbClr val="7030A0"/>
              </a:solidFill>
              <a:effectLst/>
              <a:ea typeface="Times New Roman" panose="02020603050405020304" pitchFamily="18" charset="0"/>
            </a:endParaRPr>
          </a:p>
          <a:p>
            <a:pPr marL="0" indent="0" algn="just">
              <a:buNone/>
            </a:pPr>
            <a:endParaRPr lang="hr-HR" sz="1200" dirty="0">
              <a:solidFill>
                <a:srgbClr val="7030A0"/>
              </a:solidFill>
              <a:effectLst/>
              <a:ea typeface="Times New Roman" panose="02020603050405020304" pitchFamily="18" charset="0"/>
            </a:endParaRPr>
          </a:p>
          <a:p>
            <a:pPr marL="0" indent="0" algn="just">
              <a:buNone/>
            </a:pPr>
            <a:endParaRPr lang="en-US" dirty="0">
              <a:solidFill>
                <a:srgbClr val="7030A0"/>
              </a:solidFill>
            </a:endParaRPr>
          </a:p>
        </p:txBody>
      </p:sp>
      <p:pic>
        <p:nvPicPr>
          <p:cNvPr id="3" name="Picture 2" descr="A picture containing text, chain, key&#10;&#10;Description automatically generated">
            <a:extLst>
              <a:ext uri="{FF2B5EF4-FFF2-40B4-BE49-F238E27FC236}">
                <a16:creationId xmlns:a16="http://schemas.microsoft.com/office/drawing/2014/main" id="{E872841A-BC10-4D69-9E48-CF0789314070}"/>
              </a:ext>
            </a:extLst>
          </p:cNvPr>
          <p:cNvPicPr>
            <a:picLocks noChangeAspect="1"/>
          </p:cNvPicPr>
          <p:nvPr/>
        </p:nvPicPr>
        <p:blipFill>
          <a:blip r:embed="rId3"/>
          <a:stretch>
            <a:fillRect/>
          </a:stretch>
        </p:blipFill>
        <p:spPr>
          <a:xfrm rot="1706850">
            <a:off x="9783783" y="1521690"/>
            <a:ext cx="2469344" cy="1160436"/>
          </a:xfrm>
          <a:prstGeom prst="rect">
            <a:avLst/>
          </a:prstGeom>
          <a:ln>
            <a:noFill/>
          </a:ln>
          <a:effectLst>
            <a:outerShdw blurRad="292100" dist="139700" dir="2700000" algn="tl" rotWithShape="0">
              <a:srgbClr val="333333">
                <a:alpha val="65000"/>
              </a:srgbClr>
            </a:outerShdw>
          </a:effectLst>
        </p:spPr>
      </p:pic>
      <p:sp>
        <p:nvSpPr>
          <p:cNvPr id="13" name="Date Placeholder 12">
            <a:extLst>
              <a:ext uri="{FF2B5EF4-FFF2-40B4-BE49-F238E27FC236}">
                <a16:creationId xmlns:a16="http://schemas.microsoft.com/office/drawing/2014/main" id="{2F51B609-DEBB-4F47-B072-C6AF23D21FD9}"/>
              </a:ext>
            </a:extLst>
          </p:cNvPr>
          <p:cNvSpPr>
            <a:spLocks noGrp="1"/>
          </p:cNvSpPr>
          <p:nvPr>
            <p:ph type="dt" sz="half" idx="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817E7B5-49CB-43EB-AA77-E9569E5246C6}" type="datetime1">
              <a:rPr kumimoji="0" lang="hr-HR" sz="1200" b="0" i="0" u="none" strike="noStrike" kern="1200" cap="none" spc="0" normalizeH="0" baseline="0" noProof="0" smtClean="0">
                <a:ln>
                  <a:noFill/>
                </a:ln>
                <a:solidFill>
                  <a:srgbClr val="404040">
                    <a:lumMod val="65000"/>
                    <a:lumOff val="35000"/>
                  </a:srgbClr>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8.12.2021.</a:t>
            </a:fld>
            <a:endParaRPr kumimoji="0" lang="en-US" sz="1200" b="0" i="0" u="none" strike="noStrike" kern="1200" cap="none" spc="0" normalizeH="0" baseline="0" noProof="0" dirty="0">
              <a:ln>
                <a:noFill/>
              </a:ln>
              <a:solidFill>
                <a:srgbClr val="404040">
                  <a:lumMod val="65000"/>
                  <a:lumOff val="35000"/>
                </a:srgbClr>
              </a:solidFill>
              <a:effectLst/>
              <a:uLnTx/>
              <a:uFillTx/>
              <a:latin typeface="Arial" panose="020B0604020202020204"/>
              <a:ea typeface="+mn-ea"/>
              <a:cs typeface="+mn-cs"/>
            </a:endParaRPr>
          </a:p>
        </p:txBody>
      </p:sp>
      <p:sp>
        <p:nvSpPr>
          <p:cNvPr id="14" name="Slide Number Placeholder 13">
            <a:extLst>
              <a:ext uri="{FF2B5EF4-FFF2-40B4-BE49-F238E27FC236}">
                <a16:creationId xmlns:a16="http://schemas.microsoft.com/office/drawing/2014/main" id="{E7F873B7-0CBB-4D6A-B1B1-FC5498EE7520}"/>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60EDB8-5305-433F-BE41-D7A86D811DB3}" type="slidenum">
              <a:rPr kumimoji="0" lang="en-US" sz="1200" b="0" i="0" u="none" strike="noStrike" kern="1200" cap="none" spc="0" normalizeH="0" baseline="0" noProof="0" smtClean="0">
                <a:ln>
                  <a:noFill/>
                </a:ln>
                <a:solidFill>
                  <a:srgbClr val="404040">
                    <a:lumMod val="65000"/>
                    <a:lumOff val="35000"/>
                  </a:srgb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404040">
                  <a:lumMod val="65000"/>
                  <a:lumOff val="35000"/>
                </a:srgb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24048925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21208" y="288923"/>
            <a:ext cx="11379244" cy="714687"/>
          </a:xfrm>
        </p:spPr>
        <p:txBody>
          <a:bodyPr/>
          <a:lstStyle/>
          <a:p>
            <a:r>
              <a:rPr lang="hr-HR" dirty="0"/>
              <a:t>Još malo o pristupačnosti </a:t>
            </a:r>
            <a:r>
              <a:rPr lang="hr-HR" dirty="0">
                <a:sym typeface="Wingdings" panose="05000000000000000000" pitchFamily="2" charset="2"/>
              </a:rPr>
              <a:t> </a:t>
            </a:r>
            <a:endParaRPr lang="en-US" dirty="0"/>
          </a:p>
        </p:txBody>
      </p:sp>
      <p:sp>
        <p:nvSpPr>
          <p:cNvPr id="8" name="Content Placeholder 7">
            <a:extLst>
              <a:ext uri="{FF2B5EF4-FFF2-40B4-BE49-F238E27FC236}">
                <a16:creationId xmlns:a16="http://schemas.microsoft.com/office/drawing/2014/main" id="{39AA6535-7FDE-4B2D-B92F-5C3C5876E846}"/>
              </a:ext>
            </a:extLst>
          </p:cNvPr>
          <p:cNvSpPr>
            <a:spLocks noGrp="1"/>
          </p:cNvSpPr>
          <p:nvPr>
            <p:ph sz="quarter" idx="10"/>
          </p:nvPr>
        </p:nvSpPr>
        <p:spPr>
          <a:xfrm>
            <a:off x="193964" y="1348508"/>
            <a:ext cx="9845963" cy="4855443"/>
          </a:xfrm>
        </p:spPr>
        <p:txBody>
          <a:bodyPr vert="horz" lIns="91440" tIns="45720" rIns="91440" bIns="45720" rtlCol="0" anchor="t">
            <a:noAutofit/>
          </a:bodyPr>
          <a:lstStyle/>
          <a:p>
            <a:pPr marL="0" indent="0" algn="ctr">
              <a:buNone/>
              <a:defRPr/>
            </a:pPr>
            <a:r>
              <a:rPr lang="hr-HR" sz="1800" b="1" dirty="0">
                <a:solidFill>
                  <a:srgbClr val="7030A0"/>
                </a:solidFill>
                <a:sym typeface="Wingdings" panose="05000000000000000000" pitchFamily="2" charset="2"/>
              </a:rPr>
              <a:t>Zaključujemo: </a:t>
            </a:r>
            <a:endParaRPr lang="hr-HR" sz="1800" b="1" dirty="0">
              <a:solidFill>
                <a:srgbClr val="7030A0"/>
              </a:solidFill>
              <a:cs typeface="Arial"/>
            </a:endParaRPr>
          </a:p>
          <a:p>
            <a:pPr marL="0" marR="0" lvl="0" indent="0" algn="ctr" defTabSz="914400" rtl="0" eaLnBrk="1" fontAlgn="auto" latinLnBrk="0" hangingPunct="1">
              <a:lnSpc>
                <a:spcPct val="100000"/>
              </a:lnSpc>
              <a:spcBef>
                <a:spcPts val="600"/>
              </a:spcBef>
              <a:spcAft>
                <a:spcPts val="600"/>
              </a:spcAft>
              <a:buClrTx/>
              <a:buSzTx/>
              <a:buNone/>
              <a:tabLst/>
              <a:defRPr/>
            </a:pPr>
            <a:r>
              <a:rPr lang="hr-HR" sz="1800" dirty="0">
                <a:solidFill>
                  <a:srgbClr val="7030A0"/>
                </a:solidFill>
                <a:sym typeface="Wingdings" panose="05000000000000000000" pitchFamily="2" charset="2"/>
              </a:rPr>
              <a:t>Pristupačna rješenja su važna jer svi trebamo imati jednake mogućnosti za sve bez obzira na naše razlike!</a:t>
            </a:r>
          </a:p>
          <a:p>
            <a:pPr marL="0" marR="0" lvl="0" indent="0" algn="ctr" defTabSz="914400" rtl="0" eaLnBrk="1" fontAlgn="auto" latinLnBrk="0" hangingPunct="1">
              <a:lnSpc>
                <a:spcPct val="100000"/>
              </a:lnSpc>
              <a:spcBef>
                <a:spcPts val="600"/>
              </a:spcBef>
              <a:spcAft>
                <a:spcPts val="600"/>
              </a:spcAft>
              <a:buClrTx/>
              <a:buSzTx/>
              <a:buNone/>
              <a:tabLst/>
              <a:defRPr/>
            </a:pPr>
            <a:r>
              <a:rPr lang="hr-HR" sz="1800" dirty="0">
                <a:solidFill>
                  <a:srgbClr val="7030A0"/>
                </a:solidFill>
              </a:rPr>
              <a:t>Pristupačnost je nešto što svima, bez obzira na naše razlike, može biti korisno.</a:t>
            </a:r>
          </a:p>
          <a:p>
            <a:pPr marL="0" marR="0" lvl="0" indent="0" algn="ctr" defTabSz="914400" rtl="0" eaLnBrk="1" fontAlgn="auto" latinLnBrk="0" hangingPunct="1">
              <a:lnSpc>
                <a:spcPct val="100000"/>
              </a:lnSpc>
              <a:spcBef>
                <a:spcPts val="600"/>
              </a:spcBef>
              <a:spcAft>
                <a:spcPts val="600"/>
              </a:spcAft>
              <a:buClrTx/>
              <a:buSzTx/>
              <a:buNone/>
              <a:tabLst/>
              <a:defRPr/>
            </a:pPr>
            <a:r>
              <a:rPr lang="hr-HR" sz="1800" dirty="0">
                <a:solidFill>
                  <a:srgbClr val="7030A0"/>
                </a:solidFill>
              </a:rPr>
              <a:t>Npr. ako želimo pospremati i u isto vrijeme čitati knjigu, jako je dobro imati aplikacije koje tekst prevode u zvučni zapis, odnosno proizvode zvuk koji nam čita tekst.</a:t>
            </a:r>
          </a:p>
          <a:p>
            <a:pPr marL="0" marR="0" lvl="0" indent="0" algn="ctr" defTabSz="914400" rtl="0" eaLnBrk="1" fontAlgn="auto" latinLnBrk="0" hangingPunct="1">
              <a:lnSpc>
                <a:spcPct val="100000"/>
              </a:lnSpc>
              <a:spcBef>
                <a:spcPts val="600"/>
              </a:spcBef>
              <a:spcAft>
                <a:spcPts val="600"/>
              </a:spcAft>
              <a:buClrTx/>
              <a:buSzTx/>
              <a:buNone/>
              <a:tabLst/>
              <a:defRPr/>
            </a:pPr>
            <a:r>
              <a:rPr lang="hr-HR" sz="1800" dirty="0">
                <a:solidFill>
                  <a:srgbClr val="7030A0"/>
                </a:solidFill>
              </a:rPr>
              <a:t>Npr. ako želimo biciklom bez naprezanja ući u zgradu koja ima stepenice, dobro je da postoji i spust uz stepenice.</a:t>
            </a:r>
          </a:p>
          <a:p>
            <a:pPr marL="0" marR="0" lvl="0" indent="0" algn="ctr" defTabSz="914400" rtl="0" eaLnBrk="1" fontAlgn="auto" latinLnBrk="0" hangingPunct="1">
              <a:lnSpc>
                <a:spcPct val="100000"/>
              </a:lnSpc>
              <a:spcBef>
                <a:spcPts val="600"/>
              </a:spcBef>
              <a:spcAft>
                <a:spcPts val="600"/>
              </a:spcAft>
              <a:buClrTx/>
              <a:buSzTx/>
              <a:buNone/>
              <a:tabLst/>
              <a:defRPr/>
            </a:pPr>
            <a:r>
              <a:rPr lang="hr-HR" sz="1800" dirty="0">
                <a:solidFill>
                  <a:srgbClr val="7030A0"/>
                </a:solidFill>
              </a:rPr>
              <a:t>Npr. ako osoba u invalidskim kolicima želi ući u zgradu bez tuđe pomoći, neophodno je da postoji spust na ulazu.</a:t>
            </a:r>
          </a:p>
          <a:p>
            <a:pPr marL="0" indent="0" algn="ctr">
              <a:buNone/>
              <a:defRPr/>
            </a:pPr>
            <a:r>
              <a:rPr lang="hr-HR" sz="1800" dirty="0">
                <a:solidFill>
                  <a:srgbClr val="7030A0"/>
                </a:solidFill>
              </a:rPr>
              <a:t>Vidimo da pristupačnost koristi svima, bez obzira na naše različitosti. </a:t>
            </a:r>
            <a:r>
              <a:rPr lang="hr-HR" sz="1800" dirty="0">
                <a:solidFill>
                  <a:srgbClr val="7030A0"/>
                </a:solidFill>
                <a:sym typeface="Wingdings" panose="05000000000000000000" pitchFamily="2" charset="2"/>
              </a:rPr>
              <a:t></a:t>
            </a:r>
            <a:endParaRPr lang="en-US" sz="1800" dirty="0">
              <a:solidFill>
                <a:srgbClr val="7030A0"/>
              </a:solidFill>
            </a:endParaRPr>
          </a:p>
          <a:p>
            <a:pPr marL="0" indent="0" algn="just">
              <a:buNone/>
            </a:pPr>
            <a:endParaRPr lang="en-US" dirty="0">
              <a:solidFill>
                <a:srgbClr val="7030A0"/>
              </a:solidFill>
            </a:endParaRPr>
          </a:p>
        </p:txBody>
      </p:sp>
      <p:pic>
        <p:nvPicPr>
          <p:cNvPr id="3" name="Picture 2" descr="A picture containing text, chain, key&#10;&#10;Description automatically generated">
            <a:extLst>
              <a:ext uri="{FF2B5EF4-FFF2-40B4-BE49-F238E27FC236}">
                <a16:creationId xmlns:a16="http://schemas.microsoft.com/office/drawing/2014/main" id="{E872841A-BC10-4D69-9E48-CF0789314070}"/>
              </a:ext>
            </a:extLst>
          </p:cNvPr>
          <p:cNvPicPr>
            <a:picLocks noChangeAspect="1"/>
          </p:cNvPicPr>
          <p:nvPr/>
        </p:nvPicPr>
        <p:blipFill>
          <a:blip r:embed="rId3"/>
          <a:stretch>
            <a:fillRect/>
          </a:stretch>
        </p:blipFill>
        <p:spPr>
          <a:xfrm rot="1706850">
            <a:off x="9783783" y="1521690"/>
            <a:ext cx="2469344" cy="1160436"/>
          </a:xfrm>
          <a:prstGeom prst="rect">
            <a:avLst/>
          </a:prstGeom>
          <a:ln>
            <a:noFill/>
          </a:ln>
          <a:effectLst>
            <a:outerShdw blurRad="292100" dist="139700" dir="2700000" algn="tl" rotWithShape="0">
              <a:srgbClr val="333333">
                <a:alpha val="65000"/>
              </a:srgbClr>
            </a:outerShdw>
          </a:effectLst>
        </p:spPr>
      </p:pic>
      <p:sp>
        <p:nvSpPr>
          <p:cNvPr id="13" name="Date Placeholder 12">
            <a:extLst>
              <a:ext uri="{FF2B5EF4-FFF2-40B4-BE49-F238E27FC236}">
                <a16:creationId xmlns:a16="http://schemas.microsoft.com/office/drawing/2014/main" id="{2F51B609-DEBB-4F47-B072-C6AF23D21FD9}"/>
              </a:ext>
            </a:extLst>
          </p:cNvPr>
          <p:cNvSpPr>
            <a:spLocks noGrp="1"/>
          </p:cNvSpPr>
          <p:nvPr>
            <p:ph type="dt" sz="half" idx="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817E7B5-49CB-43EB-AA77-E9569E5246C6}" type="datetime1">
              <a:rPr kumimoji="0" lang="hr-HR" sz="1200" b="0" i="0" u="none" strike="noStrike" kern="1200" cap="none" spc="0" normalizeH="0" baseline="0" noProof="0" smtClean="0">
                <a:ln>
                  <a:noFill/>
                </a:ln>
                <a:solidFill>
                  <a:srgbClr val="404040">
                    <a:lumMod val="65000"/>
                    <a:lumOff val="35000"/>
                  </a:srgbClr>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8.12.2021.</a:t>
            </a:fld>
            <a:endParaRPr kumimoji="0" lang="en-US" sz="1200" b="0" i="0" u="none" strike="noStrike" kern="1200" cap="none" spc="0" normalizeH="0" baseline="0" noProof="0" dirty="0">
              <a:ln>
                <a:noFill/>
              </a:ln>
              <a:solidFill>
                <a:srgbClr val="404040">
                  <a:lumMod val="65000"/>
                  <a:lumOff val="35000"/>
                </a:srgbClr>
              </a:solidFill>
              <a:effectLst/>
              <a:uLnTx/>
              <a:uFillTx/>
              <a:latin typeface="Arial" panose="020B0604020202020204"/>
              <a:ea typeface="+mn-ea"/>
              <a:cs typeface="+mn-cs"/>
            </a:endParaRPr>
          </a:p>
        </p:txBody>
      </p:sp>
      <p:sp>
        <p:nvSpPr>
          <p:cNvPr id="14" name="Slide Number Placeholder 13">
            <a:extLst>
              <a:ext uri="{FF2B5EF4-FFF2-40B4-BE49-F238E27FC236}">
                <a16:creationId xmlns:a16="http://schemas.microsoft.com/office/drawing/2014/main" id="{E7F873B7-0CBB-4D6A-B1B1-FC5498EE7520}"/>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60EDB8-5305-433F-BE41-D7A86D811DB3}" type="slidenum">
              <a:rPr kumimoji="0" lang="en-US" sz="1200" b="0" i="0" u="none" strike="noStrike" kern="1200" cap="none" spc="0" normalizeH="0" baseline="0" noProof="0" smtClean="0">
                <a:ln>
                  <a:noFill/>
                </a:ln>
                <a:solidFill>
                  <a:srgbClr val="404040">
                    <a:lumMod val="65000"/>
                    <a:lumOff val="35000"/>
                  </a:srgb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srgbClr val="404040">
                  <a:lumMod val="65000"/>
                  <a:lumOff val="35000"/>
                </a:srgb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35239465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21208" y="288923"/>
            <a:ext cx="11379244" cy="782495"/>
          </a:xfrm>
        </p:spPr>
        <p:txBody>
          <a:bodyPr>
            <a:normAutofit fontScale="90000"/>
          </a:bodyPr>
          <a:lstStyle/>
          <a:p>
            <a:br>
              <a:rPr lang="hr-HR" dirty="0"/>
            </a:br>
            <a:r>
              <a:rPr lang="hr-HR" dirty="0"/>
              <a:t>Ispravan pristup u komunikaciji prema drugim osobama</a:t>
            </a:r>
            <a:endParaRPr lang="en-US" dirty="0"/>
          </a:p>
        </p:txBody>
      </p:sp>
      <p:sp>
        <p:nvSpPr>
          <p:cNvPr id="8" name="Content Placeholder 7">
            <a:extLst>
              <a:ext uri="{FF2B5EF4-FFF2-40B4-BE49-F238E27FC236}">
                <a16:creationId xmlns:a16="http://schemas.microsoft.com/office/drawing/2014/main" id="{39AA6535-7FDE-4B2D-B92F-5C3C5876E846}"/>
              </a:ext>
            </a:extLst>
          </p:cNvPr>
          <p:cNvSpPr>
            <a:spLocks noGrp="1"/>
          </p:cNvSpPr>
          <p:nvPr>
            <p:ph sz="quarter" idx="10"/>
          </p:nvPr>
        </p:nvSpPr>
        <p:spPr>
          <a:xfrm>
            <a:off x="521206" y="1256145"/>
            <a:ext cx="9232393" cy="4947807"/>
          </a:xfrm>
        </p:spPr>
        <p:txBody>
          <a:bodyPr vert="horz" lIns="91440" tIns="45720" rIns="91440" bIns="45720" rtlCol="0" anchor="t">
            <a:noAutofit/>
          </a:bodyPr>
          <a:lstStyle/>
          <a:p>
            <a:pPr algn="just">
              <a:buFont typeface="Wingdings" panose="05000000000000000000" pitchFamily="2" charset="2"/>
              <a:buChar char="Ø"/>
            </a:pPr>
            <a:r>
              <a:rPr lang="hr-HR" sz="1800" dirty="0">
                <a:solidFill>
                  <a:srgbClr val="7030A0"/>
                </a:solidFill>
              </a:rPr>
              <a:t>Kako se osjećate kad netko dođe i uzme vaše stvari bez pitanja?</a:t>
            </a:r>
          </a:p>
          <a:p>
            <a:pPr algn="just">
              <a:buFont typeface="Wingdings" panose="05000000000000000000" pitchFamily="2" charset="2"/>
              <a:buChar char="Ø"/>
            </a:pPr>
            <a:r>
              <a:rPr lang="hr-HR" sz="1800" dirty="0">
                <a:solidFill>
                  <a:srgbClr val="7030A0"/>
                </a:solidFill>
              </a:rPr>
              <a:t>Kako se osjećate kad netko sjedne za vaš radni stol ili u vašu klupu u kojoj sjedite, a bez da vas pita smije li?</a:t>
            </a:r>
          </a:p>
          <a:p>
            <a:pPr algn="just">
              <a:buFont typeface="Wingdings" panose="05000000000000000000" pitchFamily="2" charset="2"/>
              <a:buChar char="Ø"/>
            </a:pPr>
            <a:r>
              <a:rPr lang="hr-HR" sz="1800" dirty="0">
                <a:solidFill>
                  <a:srgbClr val="7030A0"/>
                </a:solidFill>
              </a:rPr>
              <a:t>Kako se osjećate kad nešto radite i želite to sami napraviti do kraja, ali vam dođe netko drugi i kaže „daj pusti, ti to ne znaš, ja ću ti pomoći“?</a:t>
            </a:r>
            <a:endParaRPr lang="hr-HR" sz="1800" dirty="0">
              <a:solidFill>
                <a:srgbClr val="7030A0"/>
              </a:solidFill>
              <a:cs typeface="Arial"/>
            </a:endParaRPr>
          </a:p>
          <a:p>
            <a:pPr marL="0" indent="0" algn="just">
              <a:buNone/>
            </a:pPr>
            <a:endParaRPr lang="hr-HR" sz="1800" dirty="0">
              <a:solidFill>
                <a:srgbClr val="7030A0"/>
              </a:solidFill>
            </a:endParaRPr>
          </a:p>
          <a:p>
            <a:pPr marL="0" indent="0" algn="ctr">
              <a:buNone/>
            </a:pPr>
            <a:r>
              <a:rPr lang="hr-HR" sz="1800" b="1" dirty="0">
                <a:solidFill>
                  <a:srgbClr val="7030A0"/>
                </a:solidFill>
              </a:rPr>
              <a:t>Treba li uvijek prvo pitati drugu osobu treba li joj pomoć ili samo krenuti pomagati jer vi mislite da toj osobi treba pomoći?</a:t>
            </a:r>
          </a:p>
          <a:p>
            <a:pPr marL="0" indent="0" algn="ctr">
              <a:buNone/>
            </a:pPr>
            <a:r>
              <a:rPr lang="hr-HR" sz="1800" b="1" dirty="0">
                <a:solidFill>
                  <a:srgbClr val="7030A0"/>
                </a:solidFill>
              </a:rPr>
              <a:t>Zaključujemo: </a:t>
            </a:r>
            <a:endParaRPr lang="hr-HR" sz="1800" b="1" dirty="0">
              <a:solidFill>
                <a:srgbClr val="7030A0"/>
              </a:solidFill>
              <a:cs typeface="Arial"/>
            </a:endParaRPr>
          </a:p>
          <a:p>
            <a:pPr marL="0" indent="0" algn="ctr">
              <a:buNone/>
            </a:pPr>
            <a:r>
              <a:rPr lang="hr-HR" sz="1800" b="1" dirty="0">
                <a:solidFill>
                  <a:srgbClr val="7030A0"/>
                </a:solidFill>
              </a:rPr>
              <a:t>Uvije trebate pitati i ako osoba kaže da joj treba pomoć, onda je treba pitati kako joj možemo pomoći.</a:t>
            </a:r>
          </a:p>
          <a:p>
            <a:pPr marL="0" indent="0" algn="just">
              <a:buNone/>
            </a:pPr>
            <a:endParaRPr lang="en-US" dirty="0">
              <a:solidFill>
                <a:srgbClr val="7030A0"/>
              </a:solidFill>
            </a:endParaRPr>
          </a:p>
          <a:p>
            <a:pPr marL="0" indent="0" algn="just">
              <a:buNone/>
            </a:pPr>
            <a:endParaRPr lang="en-US" dirty="0">
              <a:solidFill>
                <a:srgbClr val="7030A0"/>
              </a:solidFill>
            </a:endParaRPr>
          </a:p>
        </p:txBody>
      </p:sp>
      <p:pic>
        <p:nvPicPr>
          <p:cNvPr id="3" name="Picture 2" descr="A picture containing text, chain, key&#10;&#10;Description automatically generated">
            <a:extLst>
              <a:ext uri="{FF2B5EF4-FFF2-40B4-BE49-F238E27FC236}">
                <a16:creationId xmlns:a16="http://schemas.microsoft.com/office/drawing/2014/main" id="{E872841A-BC10-4D69-9E48-CF0789314070}"/>
              </a:ext>
            </a:extLst>
          </p:cNvPr>
          <p:cNvPicPr>
            <a:picLocks noChangeAspect="1"/>
          </p:cNvPicPr>
          <p:nvPr/>
        </p:nvPicPr>
        <p:blipFill>
          <a:blip r:embed="rId3"/>
          <a:stretch>
            <a:fillRect/>
          </a:stretch>
        </p:blipFill>
        <p:spPr>
          <a:xfrm rot="1706850">
            <a:off x="9783783" y="1521690"/>
            <a:ext cx="2469344" cy="1160436"/>
          </a:xfrm>
          <a:prstGeom prst="rect">
            <a:avLst/>
          </a:prstGeom>
          <a:ln>
            <a:noFill/>
          </a:ln>
          <a:effectLst>
            <a:outerShdw blurRad="292100" dist="139700" dir="2700000" algn="tl" rotWithShape="0">
              <a:srgbClr val="333333">
                <a:alpha val="65000"/>
              </a:srgbClr>
            </a:outerShdw>
          </a:effectLst>
        </p:spPr>
      </p:pic>
      <p:sp>
        <p:nvSpPr>
          <p:cNvPr id="13" name="Date Placeholder 12">
            <a:extLst>
              <a:ext uri="{FF2B5EF4-FFF2-40B4-BE49-F238E27FC236}">
                <a16:creationId xmlns:a16="http://schemas.microsoft.com/office/drawing/2014/main" id="{2F51B609-DEBB-4F47-B072-C6AF23D21FD9}"/>
              </a:ext>
            </a:extLst>
          </p:cNvPr>
          <p:cNvSpPr>
            <a:spLocks noGrp="1"/>
          </p:cNvSpPr>
          <p:nvPr>
            <p:ph type="dt" sz="half" idx="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817E7B5-49CB-43EB-AA77-E9569E5246C6}" type="datetime1">
              <a:rPr kumimoji="0" lang="hr-HR" sz="1200" b="0" i="0" u="none" strike="noStrike" kern="1200" cap="none" spc="0" normalizeH="0" baseline="0" noProof="0" smtClean="0">
                <a:ln>
                  <a:noFill/>
                </a:ln>
                <a:solidFill>
                  <a:srgbClr val="404040">
                    <a:lumMod val="65000"/>
                    <a:lumOff val="35000"/>
                  </a:srgbClr>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8.12.2021.</a:t>
            </a:fld>
            <a:endParaRPr kumimoji="0" lang="en-US" sz="1200" b="0" i="0" u="none" strike="noStrike" kern="1200" cap="none" spc="0" normalizeH="0" baseline="0" noProof="0" dirty="0">
              <a:ln>
                <a:noFill/>
              </a:ln>
              <a:solidFill>
                <a:srgbClr val="404040">
                  <a:lumMod val="65000"/>
                  <a:lumOff val="35000"/>
                </a:srgbClr>
              </a:solidFill>
              <a:effectLst/>
              <a:uLnTx/>
              <a:uFillTx/>
              <a:latin typeface="Arial" panose="020B0604020202020204"/>
              <a:ea typeface="+mn-ea"/>
              <a:cs typeface="+mn-cs"/>
            </a:endParaRPr>
          </a:p>
        </p:txBody>
      </p:sp>
      <p:sp>
        <p:nvSpPr>
          <p:cNvPr id="14" name="Slide Number Placeholder 13">
            <a:extLst>
              <a:ext uri="{FF2B5EF4-FFF2-40B4-BE49-F238E27FC236}">
                <a16:creationId xmlns:a16="http://schemas.microsoft.com/office/drawing/2014/main" id="{E7F873B7-0CBB-4D6A-B1B1-FC5498EE7520}"/>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60EDB8-5305-433F-BE41-D7A86D811DB3}" type="slidenum">
              <a:rPr kumimoji="0" lang="en-US" sz="1200" b="0" i="0" u="none" strike="noStrike" kern="1200" cap="none" spc="0" normalizeH="0" baseline="0" noProof="0" smtClean="0">
                <a:ln>
                  <a:noFill/>
                </a:ln>
                <a:solidFill>
                  <a:srgbClr val="404040">
                    <a:lumMod val="65000"/>
                    <a:lumOff val="35000"/>
                  </a:srgb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srgbClr val="404040">
                  <a:lumMod val="65000"/>
                  <a:lumOff val="35000"/>
                </a:srgb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258442860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21208" y="288923"/>
            <a:ext cx="11379244" cy="782495"/>
          </a:xfrm>
        </p:spPr>
        <p:txBody>
          <a:bodyPr>
            <a:normAutofit fontScale="90000"/>
          </a:bodyPr>
          <a:lstStyle/>
          <a:p>
            <a:br>
              <a:rPr kumimoji="0" lang="hr-HR" sz="2500" b="0" i="0" u="none" strike="noStrike" kern="1200" cap="none" spc="0" normalizeH="0" baseline="0" noProof="0" dirty="0">
                <a:ln>
                  <a:noFill/>
                </a:ln>
                <a:solidFill>
                  <a:srgbClr val="FFFFFF">
                    <a:lumMod val="25000"/>
                  </a:srgbClr>
                </a:solidFill>
                <a:effectLst/>
                <a:uLnTx/>
                <a:uFillTx/>
                <a:latin typeface="Arial" panose="020B0604020202020204"/>
                <a:ea typeface="+mj-ea"/>
                <a:cs typeface="+mj-cs"/>
              </a:rPr>
            </a:br>
            <a:r>
              <a:rPr kumimoji="0" lang="hr-HR" sz="2500" b="0" i="0" u="none" strike="noStrike" kern="1200" cap="none" spc="0" normalizeH="0" baseline="0" noProof="0" dirty="0">
                <a:ln>
                  <a:noFill/>
                </a:ln>
                <a:solidFill>
                  <a:srgbClr val="FFFFFF">
                    <a:lumMod val="25000"/>
                  </a:srgbClr>
                </a:solidFill>
                <a:effectLst/>
                <a:uLnTx/>
                <a:uFillTx/>
                <a:latin typeface="Arial" panose="020B0604020202020204"/>
                <a:ea typeface="+mj-ea"/>
                <a:cs typeface="+mj-cs"/>
              </a:rPr>
              <a:t>Ispravan pristup u komunikaciji prema drugim osobama</a:t>
            </a:r>
            <a:endParaRPr lang="en-US" dirty="0"/>
          </a:p>
        </p:txBody>
      </p:sp>
      <p:sp>
        <p:nvSpPr>
          <p:cNvPr id="8" name="Content Placeholder 7">
            <a:extLst>
              <a:ext uri="{FF2B5EF4-FFF2-40B4-BE49-F238E27FC236}">
                <a16:creationId xmlns:a16="http://schemas.microsoft.com/office/drawing/2014/main" id="{39AA6535-7FDE-4B2D-B92F-5C3C5876E846}"/>
              </a:ext>
            </a:extLst>
          </p:cNvPr>
          <p:cNvSpPr>
            <a:spLocks noGrp="1"/>
          </p:cNvSpPr>
          <p:nvPr>
            <p:ph sz="quarter" idx="10"/>
          </p:nvPr>
        </p:nvSpPr>
        <p:spPr>
          <a:xfrm>
            <a:off x="511456" y="1182254"/>
            <a:ext cx="9472539" cy="5116946"/>
          </a:xfrm>
        </p:spPr>
        <p:txBody>
          <a:bodyPr vert="horz" lIns="91440" tIns="45720" rIns="91440" bIns="45720" rtlCol="0" anchor="t">
            <a:noAutofit/>
          </a:bodyPr>
          <a:lstStyle/>
          <a:p>
            <a:pPr marL="0" indent="0" algn="just">
              <a:buNone/>
            </a:pPr>
            <a:r>
              <a:rPr lang="hr-HR" sz="1800" dirty="0">
                <a:solidFill>
                  <a:srgbClr val="7030A0"/>
                </a:solidFill>
              </a:rPr>
              <a:t>Ako neka osoba ne </a:t>
            </a:r>
            <a:r>
              <a:rPr lang="hr-HR" sz="1800">
                <a:solidFill>
                  <a:srgbClr val="7030A0"/>
                </a:solidFill>
              </a:rPr>
              <a:t>može hodati </a:t>
            </a:r>
            <a:r>
              <a:rPr lang="hr-HR" sz="1800" dirty="0">
                <a:solidFill>
                  <a:srgbClr val="7030A0"/>
                </a:solidFill>
              </a:rPr>
              <a:t>i u invalidskim je kolicima, to ne znači da uvijek treba nečiju pomoć.</a:t>
            </a:r>
          </a:p>
          <a:p>
            <a:pPr marL="0" indent="0" algn="just">
              <a:buNone/>
            </a:pPr>
            <a:r>
              <a:rPr lang="hr-HR" sz="1800" dirty="0">
                <a:solidFill>
                  <a:srgbClr val="7030A0"/>
                </a:solidFill>
              </a:rPr>
              <a:t>Ako neka osoba ne vidi i želi prijeći cestu, ne znači da uvijek treba nečiju pomoć.</a:t>
            </a:r>
            <a:endParaRPr lang="hr-HR" sz="1800" dirty="0">
              <a:solidFill>
                <a:srgbClr val="7030A0"/>
              </a:solidFill>
              <a:cs typeface="Arial"/>
            </a:endParaRPr>
          </a:p>
          <a:p>
            <a:pPr marL="0" indent="0" algn="ctr">
              <a:buNone/>
            </a:pPr>
            <a:r>
              <a:rPr lang="hr-HR" sz="1800" b="1" dirty="0">
                <a:solidFill>
                  <a:srgbClr val="7030A0"/>
                </a:solidFill>
              </a:rPr>
              <a:t>Zaključujemo:</a:t>
            </a:r>
            <a:endParaRPr lang="hr-HR" sz="1800" b="1" dirty="0">
              <a:solidFill>
                <a:srgbClr val="7030A0"/>
              </a:solidFill>
              <a:cs typeface="Arial"/>
            </a:endParaRPr>
          </a:p>
          <a:p>
            <a:pPr marL="0" indent="0" algn="ctr">
              <a:buNone/>
            </a:pPr>
            <a:r>
              <a:rPr lang="hr-HR" sz="1800" b="1" dirty="0">
                <a:solidFill>
                  <a:srgbClr val="7030A0"/>
                </a:solidFill>
              </a:rPr>
              <a:t>Sve što vrijedi za nas, vrijedi i za druge osobe. </a:t>
            </a:r>
          </a:p>
          <a:p>
            <a:pPr marL="0" indent="0" algn="ctr">
              <a:buNone/>
            </a:pPr>
            <a:r>
              <a:rPr lang="hr-HR" sz="1800" b="1" dirty="0">
                <a:solidFill>
                  <a:srgbClr val="7030A0"/>
                </a:solidFill>
              </a:rPr>
              <a:t>Neke osobe su različite od nas, ali smo i mi različiti od tih drugih osoba.</a:t>
            </a:r>
            <a:endParaRPr lang="hr-HR" sz="1800" b="1" dirty="0">
              <a:solidFill>
                <a:srgbClr val="7030A0"/>
              </a:solidFill>
              <a:cs typeface="Arial"/>
            </a:endParaRPr>
          </a:p>
          <a:p>
            <a:pPr marL="0" indent="0" algn="ctr">
              <a:buNone/>
            </a:pPr>
            <a:r>
              <a:rPr lang="hr-HR" sz="1800" b="1" dirty="0">
                <a:solidFill>
                  <a:srgbClr val="7030A0"/>
                </a:solidFill>
              </a:rPr>
              <a:t>Uvijek je dobro pristojno pitati osobu treba li našu pomoć. To možemo pitati i osobu s invaliditetom, ali i one koji nemaju teškoću - bilo kojeg prijatelja, svog brata ili sestru ili nekog drugog.</a:t>
            </a:r>
          </a:p>
          <a:p>
            <a:pPr marL="0" indent="0" algn="ctr">
              <a:buNone/>
            </a:pPr>
            <a:r>
              <a:rPr lang="hr-HR" sz="1800" b="1" dirty="0">
                <a:solidFill>
                  <a:srgbClr val="7030A0"/>
                </a:solidFill>
              </a:rPr>
              <a:t>Ako osoba kaže da treba našu pomoć, onda trebamo pitati kako možemo pomoći.</a:t>
            </a:r>
          </a:p>
          <a:p>
            <a:pPr marL="0" indent="0" algn="ctr">
              <a:buNone/>
            </a:pPr>
            <a:r>
              <a:rPr lang="hr-HR" sz="1800" b="1" dirty="0">
                <a:solidFill>
                  <a:srgbClr val="7030A0"/>
                </a:solidFill>
              </a:rPr>
              <a:t>Ako osoba kaže da ne treba našu pomoć, onda trebamo reći </a:t>
            </a:r>
            <a:r>
              <a:rPr lang="hr-HR" sz="1800" dirty="0">
                <a:solidFill>
                  <a:srgbClr val="7030A0"/>
                </a:solidFill>
                <a:ea typeface="+mn-lt"/>
                <a:cs typeface="+mn-lt"/>
              </a:rPr>
              <a:t>„</a:t>
            </a:r>
            <a:r>
              <a:rPr lang="hr-HR" sz="1800" b="1" dirty="0">
                <a:solidFill>
                  <a:srgbClr val="7030A0"/>
                </a:solidFill>
              </a:rPr>
              <a:t>U redu.</a:t>
            </a:r>
            <a:r>
              <a:rPr lang="hr-HR" sz="1800" dirty="0">
                <a:solidFill>
                  <a:srgbClr val="7030A0"/>
                </a:solidFill>
                <a:ea typeface="+mn-lt"/>
                <a:cs typeface="+mn-lt"/>
              </a:rPr>
              <a:t>“</a:t>
            </a:r>
            <a:r>
              <a:rPr lang="hr-HR" sz="1800" b="1" dirty="0">
                <a:solidFill>
                  <a:srgbClr val="7030A0"/>
                </a:solidFill>
              </a:rPr>
              <a:t> i otići svojim putem. </a:t>
            </a:r>
          </a:p>
          <a:p>
            <a:pPr marL="0" indent="0" algn="ctr">
              <a:buNone/>
            </a:pPr>
            <a:endParaRPr lang="en-US" sz="1800" b="1" dirty="0">
              <a:solidFill>
                <a:srgbClr val="7030A0"/>
              </a:solidFill>
            </a:endParaRPr>
          </a:p>
          <a:p>
            <a:pPr marL="0" indent="0" algn="just">
              <a:buNone/>
            </a:pPr>
            <a:endParaRPr lang="en-US" dirty="0">
              <a:solidFill>
                <a:srgbClr val="7030A0"/>
              </a:solidFill>
            </a:endParaRPr>
          </a:p>
        </p:txBody>
      </p:sp>
      <p:pic>
        <p:nvPicPr>
          <p:cNvPr id="3" name="Picture 2" descr="A picture containing text, chain, key&#10;&#10;Description automatically generated">
            <a:extLst>
              <a:ext uri="{FF2B5EF4-FFF2-40B4-BE49-F238E27FC236}">
                <a16:creationId xmlns:a16="http://schemas.microsoft.com/office/drawing/2014/main" id="{E872841A-BC10-4D69-9E48-CF0789314070}"/>
              </a:ext>
            </a:extLst>
          </p:cNvPr>
          <p:cNvPicPr>
            <a:picLocks noChangeAspect="1"/>
          </p:cNvPicPr>
          <p:nvPr/>
        </p:nvPicPr>
        <p:blipFill>
          <a:blip r:embed="rId3"/>
          <a:stretch>
            <a:fillRect/>
          </a:stretch>
        </p:blipFill>
        <p:spPr>
          <a:xfrm rot="1706850">
            <a:off x="9783783" y="1521690"/>
            <a:ext cx="2469344" cy="1160436"/>
          </a:xfrm>
          <a:prstGeom prst="rect">
            <a:avLst/>
          </a:prstGeom>
          <a:ln>
            <a:noFill/>
          </a:ln>
          <a:effectLst>
            <a:outerShdw blurRad="292100" dist="139700" dir="2700000" algn="tl" rotWithShape="0">
              <a:srgbClr val="333333">
                <a:alpha val="65000"/>
              </a:srgbClr>
            </a:outerShdw>
          </a:effectLst>
        </p:spPr>
      </p:pic>
      <p:sp>
        <p:nvSpPr>
          <p:cNvPr id="13" name="Date Placeholder 12">
            <a:extLst>
              <a:ext uri="{FF2B5EF4-FFF2-40B4-BE49-F238E27FC236}">
                <a16:creationId xmlns:a16="http://schemas.microsoft.com/office/drawing/2014/main" id="{2F51B609-DEBB-4F47-B072-C6AF23D21FD9}"/>
              </a:ext>
            </a:extLst>
          </p:cNvPr>
          <p:cNvSpPr>
            <a:spLocks noGrp="1"/>
          </p:cNvSpPr>
          <p:nvPr>
            <p:ph type="dt" sz="half" idx="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817E7B5-49CB-43EB-AA77-E9569E5246C6}" type="datetime1">
              <a:rPr kumimoji="0" lang="hr-HR" sz="1200" b="0" i="0" u="none" strike="noStrike" kern="1200" cap="none" spc="0" normalizeH="0" baseline="0" noProof="0" smtClean="0">
                <a:ln>
                  <a:noFill/>
                </a:ln>
                <a:solidFill>
                  <a:srgbClr val="404040">
                    <a:lumMod val="65000"/>
                    <a:lumOff val="35000"/>
                  </a:srgbClr>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8.12.2021.</a:t>
            </a:fld>
            <a:endParaRPr kumimoji="0" lang="en-US" sz="1200" b="0" i="0" u="none" strike="noStrike" kern="1200" cap="none" spc="0" normalizeH="0" baseline="0" noProof="0" dirty="0">
              <a:ln>
                <a:noFill/>
              </a:ln>
              <a:solidFill>
                <a:srgbClr val="404040">
                  <a:lumMod val="65000"/>
                  <a:lumOff val="35000"/>
                </a:srgbClr>
              </a:solidFill>
              <a:effectLst/>
              <a:uLnTx/>
              <a:uFillTx/>
              <a:latin typeface="Arial" panose="020B0604020202020204"/>
              <a:ea typeface="+mn-ea"/>
              <a:cs typeface="+mn-cs"/>
            </a:endParaRPr>
          </a:p>
        </p:txBody>
      </p:sp>
      <p:sp>
        <p:nvSpPr>
          <p:cNvPr id="14" name="Slide Number Placeholder 13">
            <a:extLst>
              <a:ext uri="{FF2B5EF4-FFF2-40B4-BE49-F238E27FC236}">
                <a16:creationId xmlns:a16="http://schemas.microsoft.com/office/drawing/2014/main" id="{E7F873B7-0CBB-4D6A-B1B1-FC5498EE7520}"/>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60EDB8-5305-433F-BE41-D7A86D811DB3}" type="slidenum">
              <a:rPr kumimoji="0" lang="en-US" sz="1200" b="0" i="0" u="none" strike="noStrike" kern="1200" cap="none" spc="0" normalizeH="0" baseline="0" noProof="0" smtClean="0">
                <a:ln>
                  <a:noFill/>
                </a:ln>
                <a:solidFill>
                  <a:srgbClr val="404040">
                    <a:lumMod val="65000"/>
                    <a:lumOff val="35000"/>
                  </a:srgb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srgbClr val="404040">
                  <a:lumMod val="65000"/>
                  <a:lumOff val="35000"/>
                </a:srgb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3249450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21208" y="288923"/>
            <a:ext cx="11379244" cy="782495"/>
          </a:xfrm>
        </p:spPr>
        <p:txBody>
          <a:bodyPr>
            <a:normAutofit fontScale="90000"/>
          </a:bodyPr>
          <a:lstStyle/>
          <a:p>
            <a:br>
              <a:rPr kumimoji="0" lang="hr-HR" sz="2500" b="0" i="0" u="none" strike="noStrike" kern="1200" cap="none" spc="0" normalizeH="0" baseline="0" noProof="0" dirty="0">
                <a:ln>
                  <a:noFill/>
                </a:ln>
                <a:solidFill>
                  <a:srgbClr val="FFFFFF">
                    <a:lumMod val="25000"/>
                  </a:srgbClr>
                </a:solidFill>
                <a:effectLst/>
                <a:uLnTx/>
                <a:uFillTx/>
                <a:latin typeface="Arial" panose="020B0604020202020204"/>
                <a:ea typeface="+mj-ea"/>
                <a:cs typeface="+mj-cs"/>
              </a:rPr>
            </a:br>
            <a:r>
              <a:rPr kumimoji="0" lang="hr-HR" sz="2500" b="0" i="0" u="none" strike="noStrike" kern="1200" cap="none" spc="0" normalizeH="0" baseline="0" noProof="0" dirty="0">
                <a:ln>
                  <a:noFill/>
                </a:ln>
                <a:solidFill>
                  <a:srgbClr val="FFFFFF">
                    <a:lumMod val="25000"/>
                  </a:srgbClr>
                </a:solidFill>
                <a:effectLst/>
                <a:uLnTx/>
                <a:uFillTx/>
                <a:latin typeface="Arial" panose="020B0604020202020204"/>
                <a:ea typeface="+mj-ea"/>
                <a:cs typeface="+mj-cs"/>
              </a:rPr>
              <a:t>Izlaganje predstavnika osoba s invaliditetom</a:t>
            </a:r>
            <a:endParaRPr lang="en-US" dirty="0"/>
          </a:p>
        </p:txBody>
      </p:sp>
      <p:sp>
        <p:nvSpPr>
          <p:cNvPr id="8" name="Content Placeholder 7">
            <a:extLst>
              <a:ext uri="{FF2B5EF4-FFF2-40B4-BE49-F238E27FC236}">
                <a16:creationId xmlns:a16="http://schemas.microsoft.com/office/drawing/2014/main" id="{39AA6535-7FDE-4B2D-B92F-5C3C5876E846}"/>
              </a:ext>
            </a:extLst>
          </p:cNvPr>
          <p:cNvSpPr>
            <a:spLocks noGrp="1"/>
          </p:cNvSpPr>
          <p:nvPr>
            <p:ph sz="quarter" idx="10"/>
          </p:nvPr>
        </p:nvSpPr>
        <p:spPr>
          <a:xfrm>
            <a:off x="521206" y="1246909"/>
            <a:ext cx="9232393" cy="5043055"/>
          </a:xfrm>
        </p:spPr>
        <p:txBody>
          <a:bodyPr vert="horz" lIns="91440" tIns="45720" rIns="91440" bIns="45720" rtlCol="0" anchor="t">
            <a:noAutofit/>
          </a:bodyPr>
          <a:lstStyle/>
          <a:p>
            <a:pPr marL="0" indent="0" algn="just">
              <a:buNone/>
            </a:pPr>
            <a:endParaRPr lang="en-US" sz="1800" b="1" dirty="0">
              <a:solidFill>
                <a:srgbClr val="7030A0"/>
              </a:solidFill>
            </a:endParaRPr>
          </a:p>
          <a:p>
            <a:pPr algn="just">
              <a:buFont typeface="Wingdings" panose="05000000000000000000" pitchFamily="2" charset="2"/>
              <a:buChar char="Ø"/>
            </a:pPr>
            <a:r>
              <a:rPr lang="hr-HR" sz="1800" dirty="0">
                <a:solidFill>
                  <a:srgbClr val="7030A0"/>
                </a:solidFill>
              </a:rPr>
              <a:t>Iskustvo predstavnika udruga osoba s invaliditetom: </a:t>
            </a:r>
          </a:p>
          <a:p>
            <a:pPr lvl="2" algn="just">
              <a:buFont typeface="Wingdings" panose="05000000000000000000" pitchFamily="2" charset="2"/>
              <a:buChar char="Ø"/>
            </a:pPr>
            <a:r>
              <a:rPr lang="hr-HR" sz="1800" dirty="0">
                <a:solidFill>
                  <a:srgbClr val="7030A0"/>
                </a:solidFill>
              </a:rPr>
              <a:t>predstavljanje udruge i aktivnosti – aktivnosti koje su udruge odradile s učenicima iz drugih škola</a:t>
            </a:r>
            <a:endParaRPr lang="hr-HR" sz="1800" dirty="0">
              <a:solidFill>
                <a:srgbClr val="7030A0"/>
              </a:solidFill>
              <a:cs typeface="Arial" panose="020B0604020202020204"/>
            </a:endParaRPr>
          </a:p>
          <a:p>
            <a:pPr lvl="2" algn="just">
              <a:buFont typeface="Wingdings" panose="05000000000000000000" pitchFamily="2" charset="2"/>
              <a:buChar char="Ø"/>
            </a:pPr>
            <a:r>
              <a:rPr lang="hr-HR" sz="1800" dirty="0">
                <a:solidFill>
                  <a:srgbClr val="7030A0"/>
                </a:solidFill>
              </a:rPr>
              <a:t>iznošenje glavnih problema i prepreka koje imaju osobe i djeca/učenici s invaliditetom u svakodnevnom životu prilagođeno za učenike od 3. do 5. razreda</a:t>
            </a:r>
            <a:endParaRPr lang="hr-HR" sz="1800" dirty="0">
              <a:solidFill>
                <a:srgbClr val="7030A0"/>
              </a:solidFill>
              <a:cs typeface="Arial" panose="020B0604020202020204"/>
            </a:endParaRPr>
          </a:p>
          <a:p>
            <a:pPr algn="just">
              <a:buFont typeface="Wingdings" panose="05000000000000000000" pitchFamily="2" charset="2"/>
              <a:buChar char="Ø"/>
            </a:pPr>
            <a:r>
              <a:rPr lang="hr-HR" sz="1800" dirty="0">
                <a:solidFill>
                  <a:srgbClr val="7030A0"/>
                </a:solidFill>
              </a:rPr>
              <a:t>Sami kreiraju 3 do 5 slajdova</a:t>
            </a:r>
          </a:p>
        </p:txBody>
      </p:sp>
      <p:pic>
        <p:nvPicPr>
          <p:cNvPr id="3" name="Picture 2" descr="A picture containing text, chain, key&#10;&#10;Description automatically generated">
            <a:extLst>
              <a:ext uri="{FF2B5EF4-FFF2-40B4-BE49-F238E27FC236}">
                <a16:creationId xmlns:a16="http://schemas.microsoft.com/office/drawing/2014/main" id="{E872841A-BC10-4D69-9E48-CF0789314070}"/>
              </a:ext>
            </a:extLst>
          </p:cNvPr>
          <p:cNvPicPr>
            <a:picLocks noChangeAspect="1"/>
          </p:cNvPicPr>
          <p:nvPr/>
        </p:nvPicPr>
        <p:blipFill>
          <a:blip r:embed="rId3"/>
          <a:stretch>
            <a:fillRect/>
          </a:stretch>
        </p:blipFill>
        <p:spPr>
          <a:xfrm rot="1706850">
            <a:off x="9783783" y="1521690"/>
            <a:ext cx="2469344" cy="1160436"/>
          </a:xfrm>
          <a:prstGeom prst="rect">
            <a:avLst/>
          </a:prstGeom>
          <a:ln>
            <a:noFill/>
          </a:ln>
          <a:effectLst>
            <a:outerShdw blurRad="292100" dist="139700" dir="2700000" algn="tl" rotWithShape="0">
              <a:srgbClr val="333333">
                <a:alpha val="65000"/>
              </a:srgbClr>
            </a:outerShdw>
          </a:effectLst>
        </p:spPr>
      </p:pic>
      <p:sp>
        <p:nvSpPr>
          <p:cNvPr id="13" name="Date Placeholder 12">
            <a:extLst>
              <a:ext uri="{FF2B5EF4-FFF2-40B4-BE49-F238E27FC236}">
                <a16:creationId xmlns:a16="http://schemas.microsoft.com/office/drawing/2014/main" id="{2F51B609-DEBB-4F47-B072-C6AF23D21FD9}"/>
              </a:ext>
            </a:extLst>
          </p:cNvPr>
          <p:cNvSpPr>
            <a:spLocks noGrp="1"/>
          </p:cNvSpPr>
          <p:nvPr>
            <p:ph type="dt" sz="half" idx="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817E7B5-49CB-43EB-AA77-E9569E5246C6}" type="datetime1">
              <a:rPr kumimoji="0" lang="hr-HR" sz="1200" b="0" i="0" u="none" strike="noStrike" kern="1200" cap="none" spc="0" normalizeH="0" baseline="0" noProof="0" smtClean="0">
                <a:ln>
                  <a:noFill/>
                </a:ln>
                <a:solidFill>
                  <a:srgbClr val="404040">
                    <a:lumMod val="65000"/>
                    <a:lumOff val="35000"/>
                  </a:srgbClr>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8.12.2021.</a:t>
            </a:fld>
            <a:endParaRPr kumimoji="0" lang="en-US" sz="1200" b="0" i="0" u="none" strike="noStrike" kern="1200" cap="none" spc="0" normalizeH="0" baseline="0" noProof="0" dirty="0">
              <a:ln>
                <a:noFill/>
              </a:ln>
              <a:solidFill>
                <a:srgbClr val="404040">
                  <a:lumMod val="65000"/>
                  <a:lumOff val="35000"/>
                </a:srgbClr>
              </a:solidFill>
              <a:effectLst/>
              <a:uLnTx/>
              <a:uFillTx/>
              <a:latin typeface="Arial" panose="020B0604020202020204"/>
              <a:ea typeface="+mn-ea"/>
              <a:cs typeface="+mn-cs"/>
            </a:endParaRPr>
          </a:p>
        </p:txBody>
      </p:sp>
      <p:sp>
        <p:nvSpPr>
          <p:cNvPr id="14" name="Slide Number Placeholder 13">
            <a:extLst>
              <a:ext uri="{FF2B5EF4-FFF2-40B4-BE49-F238E27FC236}">
                <a16:creationId xmlns:a16="http://schemas.microsoft.com/office/drawing/2014/main" id="{E7F873B7-0CBB-4D6A-B1B1-FC5498EE7520}"/>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60EDB8-5305-433F-BE41-D7A86D811DB3}" type="slidenum">
              <a:rPr kumimoji="0" lang="en-US" sz="1200" b="0" i="0" u="none" strike="noStrike" kern="1200" cap="none" spc="0" normalizeH="0" baseline="0" noProof="0" smtClean="0">
                <a:ln>
                  <a:noFill/>
                </a:ln>
                <a:solidFill>
                  <a:srgbClr val="404040">
                    <a:lumMod val="65000"/>
                    <a:lumOff val="35000"/>
                  </a:srgb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srgbClr val="404040">
                  <a:lumMod val="65000"/>
                  <a:lumOff val="35000"/>
                </a:srgb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115000748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E185E-9055-47DE-8D1B-B00FE73B4752}"/>
              </a:ext>
            </a:extLst>
          </p:cNvPr>
          <p:cNvSpPr>
            <a:spLocks noGrp="1"/>
          </p:cNvSpPr>
          <p:nvPr>
            <p:ph type="title"/>
          </p:nvPr>
        </p:nvSpPr>
        <p:spPr>
          <a:xfrm>
            <a:off x="212436" y="179843"/>
            <a:ext cx="11522872" cy="823767"/>
          </a:xfrm>
        </p:spPr>
        <p:txBody>
          <a:bodyPr>
            <a:normAutofit fontScale="90000"/>
          </a:bodyPr>
          <a:lstStyle/>
          <a:p>
            <a:r>
              <a:rPr lang="hr-HR" dirty="0"/>
              <a:t>Upoznavanje sa </a:t>
            </a:r>
            <a:r>
              <a:rPr lang="hr-HR" dirty="0" err="1"/>
              <a:t>Susretnicom</a:t>
            </a:r>
            <a:r>
              <a:rPr lang="hr-HR" dirty="0"/>
              <a:t> koju možete preuzeti ovdje: </a:t>
            </a:r>
            <a:br>
              <a:rPr lang="en-US" dirty="0"/>
            </a:br>
            <a:r>
              <a:rPr lang="en-US" sz="2000" dirty="0">
                <a:hlinkClick r:id="rId2"/>
              </a:rPr>
              <a:t>http://</a:t>
            </a:r>
            <a:r>
              <a:rPr lang="en-US" sz="2000" dirty="0" err="1">
                <a:hlinkClick r:id="rId2"/>
              </a:rPr>
              <a:t>www.ict-aac.hr</a:t>
            </a:r>
            <a:r>
              <a:rPr lang="en-US" sz="2000" dirty="0">
                <a:hlinkClick r:id="rId2"/>
              </a:rPr>
              <a:t>/</a:t>
            </a:r>
            <a:r>
              <a:rPr lang="en-US" sz="2000" dirty="0" err="1">
                <a:hlinkClick r:id="rId2"/>
              </a:rPr>
              <a:t>index.php</a:t>
            </a:r>
            <a:r>
              <a:rPr lang="en-US" sz="2000" dirty="0">
                <a:hlinkClick r:id="rId2"/>
              </a:rPr>
              <a:t>/</a:t>
            </a:r>
            <a:r>
              <a:rPr lang="en-US" sz="2000" dirty="0" err="1">
                <a:hlinkClick r:id="rId2"/>
              </a:rPr>
              <a:t>hr</a:t>
            </a:r>
            <a:r>
              <a:rPr lang="en-US" sz="2000" dirty="0">
                <a:hlinkClick r:id="rId2"/>
              </a:rPr>
              <a:t>/</a:t>
            </a:r>
            <a:r>
              <a:rPr lang="en-US" sz="2000" dirty="0" err="1">
                <a:hlinkClick r:id="rId2"/>
              </a:rPr>
              <a:t>ict-aac-razvijene-aplikacije</a:t>
            </a:r>
            <a:r>
              <a:rPr lang="en-US" sz="2000" dirty="0">
                <a:hlinkClick r:id="rId2"/>
              </a:rPr>
              <a:t>/apple-</a:t>
            </a:r>
            <a:r>
              <a:rPr lang="en-US" sz="2000" dirty="0" err="1">
                <a:hlinkClick r:id="rId2"/>
              </a:rPr>
              <a:t>ios</a:t>
            </a:r>
            <a:r>
              <a:rPr lang="en-US" sz="2000" dirty="0">
                <a:hlinkClick r:id="rId2"/>
              </a:rPr>
              <a:t>-</a:t>
            </a:r>
            <a:r>
              <a:rPr lang="en-US" sz="2000" dirty="0" err="1">
                <a:hlinkClick r:id="rId2"/>
              </a:rPr>
              <a:t>aplikacije</a:t>
            </a:r>
            <a:r>
              <a:rPr lang="en-US" sz="2000" dirty="0">
                <a:hlinkClick r:id="rId2"/>
              </a:rPr>
              <a:t>/</a:t>
            </a:r>
            <a:r>
              <a:rPr lang="en-US" sz="2000" dirty="0" err="1">
                <a:hlinkClick r:id="rId2"/>
              </a:rPr>
              <a:t>susretnica</a:t>
            </a:r>
            <a:br>
              <a:rPr lang="en-US" sz="2800" dirty="0"/>
            </a:br>
            <a:endParaRPr lang="en-US" dirty="0"/>
          </a:p>
        </p:txBody>
      </p:sp>
      <p:sp>
        <p:nvSpPr>
          <p:cNvPr id="13" name="Text Placeholder 12">
            <a:extLst>
              <a:ext uri="{FF2B5EF4-FFF2-40B4-BE49-F238E27FC236}">
                <a16:creationId xmlns:a16="http://schemas.microsoft.com/office/drawing/2014/main" id="{FEE32701-E961-4A7B-9D72-C7995D7AFF4B}"/>
              </a:ext>
            </a:extLst>
          </p:cNvPr>
          <p:cNvSpPr>
            <a:spLocks noGrp="1"/>
          </p:cNvSpPr>
          <p:nvPr>
            <p:ph sz="quarter" idx="10"/>
          </p:nvPr>
        </p:nvSpPr>
        <p:spPr>
          <a:xfrm>
            <a:off x="6875574" y="4977734"/>
            <a:ext cx="3521746" cy="823767"/>
          </a:xfrm>
        </p:spPr>
        <p:txBody>
          <a:bodyPr>
            <a:normAutofit/>
          </a:bodyPr>
          <a:lstStyle/>
          <a:p>
            <a:r>
              <a:rPr lang="hr-HR" dirty="0"/>
              <a:t>Raskrižje</a:t>
            </a:r>
            <a:endParaRPr lang="en-US" dirty="0"/>
          </a:p>
        </p:txBody>
      </p:sp>
      <p:pic>
        <p:nvPicPr>
          <p:cNvPr id="22" name="Picture Placeholder 21" descr="A picture containing traffic, light, traffic light&#10;&#10;Description automatically generated">
            <a:extLst>
              <a:ext uri="{FF2B5EF4-FFF2-40B4-BE49-F238E27FC236}">
                <a16:creationId xmlns:a16="http://schemas.microsoft.com/office/drawing/2014/main" id="{50629EC0-434B-42DF-ABBA-181F05C94985}"/>
              </a:ext>
            </a:extLst>
          </p:cNvPr>
          <p:cNvPicPr>
            <a:picLocks noGrp="1" noChangeAspect="1"/>
          </p:cNvPicPr>
          <p:nvPr>
            <p:ph type="pic" sz="quarter" idx="11"/>
          </p:nvPr>
        </p:nvPicPr>
        <p:blipFill rotWithShape="1">
          <a:blip r:embed="rId3"/>
          <a:srcRect l="20514" r="20514"/>
          <a:stretch/>
        </p:blipFill>
        <p:spPr>
          <a:xfrm>
            <a:off x="6875574" y="1328887"/>
            <a:ext cx="3521746" cy="3518416"/>
          </a:xfrm>
        </p:spPr>
      </p:pic>
      <p:pic>
        <p:nvPicPr>
          <p:cNvPr id="28" name="Picture Placeholder 27" descr="A picture containing text, vector graphics&#10;&#10;Description automatically generated">
            <a:extLst>
              <a:ext uri="{FF2B5EF4-FFF2-40B4-BE49-F238E27FC236}">
                <a16:creationId xmlns:a16="http://schemas.microsoft.com/office/drawing/2014/main" id="{82A7D714-83BD-4B44-9F41-17EC3833A24E}"/>
              </a:ext>
            </a:extLst>
          </p:cNvPr>
          <p:cNvPicPr>
            <a:picLocks noGrp="1" noChangeAspect="1"/>
          </p:cNvPicPr>
          <p:nvPr>
            <p:ph type="pic" sz="quarter" idx="12"/>
          </p:nvPr>
        </p:nvPicPr>
        <p:blipFill rotWithShape="1">
          <a:blip r:embed="rId4"/>
          <a:srcRect l="3351" r="-3351" b="31442"/>
          <a:stretch/>
        </p:blipFill>
        <p:spPr>
          <a:xfrm>
            <a:off x="1719263" y="1328738"/>
            <a:ext cx="3521075" cy="3517900"/>
          </a:xfrm>
        </p:spPr>
      </p:pic>
      <p:sp>
        <p:nvSpPr>
          <p:cNvPr id="12" name="Text Placeholder 11">
            <a:extLst>
              <a:ext uri="{FF2B5EF4-FFF2-40B4-BE49-F238E27FC236}">
                <a16:creationId xmlns:a16="http://schemas.microsoft.com/office/drawing/2014/main" id="{553E462F-8710-4BF7-B85A-909A09EB6C9C}"/>
              </a:ext>
            </a:extLst>
          </p:cNvPr>
          <p:cNvSpPr>
            <a:spLocks noGrp="1"/>
          </p:cNvSpPr>
          <p:nvPr>
            <p:ph sz="quarter" idx="13"/>
          </p:nvPr>
        </p:nvSpPr>
        <p:spPr>
          <a:xfrm>
            <a:off x="1718847" y="4977734"/>
            <a:ext cx="3521746" cy="823767"/>
          </a:xfrm>
        </p:spPr>
        <p:txBody>
          <a:bodyPr>
            <a:normAutofit/>
          </a:bodyPr>
          <a:lstStyle/>
          <a:p>
            <a:r>
              <a:rPr lang="hr-HR" dirty="0"/>
              <a:t>Avatar Ana </a:t>
            </a:r>
            <a:endParaRPr lang="en-US" dirty="0"/>
          </a:p>
        </p:txBody>
      </p:sp>
      <p:sp>
        <p:nvSpPr>
          <p:cNvPr id="20" name="Date Placeholder 19">
            <a:extLst>
              <a:ext uri="{FF2B5EF4-FFF2-40B4-BE49-F238E27FC236}">
                <a16:creationId xmlns:a16="http://schemas.microsoft.com/office/drawing/2014/main" id="{8D4E171E-A17D-40F4-959A-9083CD65444B}"/>
              </a:ext>
            </a:extLst>
          </p:cNvPr>
          <p:cNvSpPr>
            <a:spLocks noGrp="1"/>
          </p:cNvSpPr>
          <p:nvPr>
            <p:ph type="dt" sz="half" idx="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0C0A59B-77ED-482C-BADC-79589C7BCD8F}" type="datetime1">
              <a:rPr kumimoji="0" lang="hr-HR" sz="1200" b="0" i="0" u="none" strike="noStrike" kern="1200" cap="none" spc="0" normalizeH="0" baseline="0" noProof="0" smtClean="0">
                <a:ln>
                  <a:noFill/>
                </a:ln>
                <a:solidFill>
                  <a:srgbClr val="404040">
                    <a:lumMod val="65000"/>
                    <a:lumOff val="35000"/>
                  </a:srgbClr>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8.12.2021.</a:t>
            </a:fld>
            <a:endParaRPr kumimoji="0" lang="en-US" sz="1200" b="0" i="0" u="none" strike="noStrike" kern="1200" cap="none" spc="0" normalizeH="0" baseline="0" noProof="0" dirty="0">
              <a:ln>
                <a:noFill/>
              </a:ln>
              <a:solidFill>
                <a:srgbClr val="404040">
                  <a:lumMod val="65000"/>
                  <a:lumOff val="35000"/>
                </a:srgbClr>
              </a:solidFill>
              <a:effectLst/>
              <a:uLnTx/>
              <a:uFillTx/>
              <a:latin typeface="Arial" panose="020B0604020202020204"/>
              <a:ea typeface="+mn-ea"/>
              <a:cs typeface="+mn-cs"/>
            </a:endParaRPr>
          </a:p>
        </p:txBody>
      </p:sp>
      <p:sp>
        <p:nvSpPr>
          <p:cNvPr id="21" name="Slide Number Placeholder 20">
            <a:extLst>
              <a:ext uri="{FF2B5EF4-FFF2-40B4-BE49-F238E27FC236}">
                <a16:creationId xmlns:a16="http://schemas.microsoft.com/office/drawing/2014/main" id="{FFDF43D0-D81F-457F-A317-84AFB306A4CB}"/>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60EDB8-5305-433F-BE41-D7A86D811DB3}" type="slidenum">
              <a:rPr kumimoji="0" lang="en-US" sz="1200" b="0" i="0" u="none" strike="noStrike" kern="1200" cap="none" spc="0" normalizeH="0" baseline="0" noProof="0" smtClean="0">
                <a:ln>
                  <a:noFill/>
                </a:ln>
                <a:solidFill>
                  <a:srgbClr val="404040">
                    <a:lumMod val="65000"/>
                    <a:lumOff val="35000"/>
                  </a:srgb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srgbClr val="404040">
                  <a:lumMod val="65000"/>
                  <a:lumOff val="35000"/>
                </a:srgb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13172151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21208" y="288923"/>
            <a:ext cx="11379244" cy="714687"/>
          </a:xfrm>
        </p:spPr>
        <p:txBody>
          <a:bodyPr/>
          <a:lstStyle/>
          <a:p>
            <a:r>
              <a:rPr lang="hr-HR" dirty="0"/>
              <a:t>O </a:t>
            </a:r>
            <a:r>
              <a:rPr lang="hr-HR" dirty="0" err="1"/>
              <a:t>Susretnici</a:t>
            </a:r>
            <a:r>
              <a:rPr lang="hr-HR" dirty="0"/>
              <a:t>…</a:t>
            </a:r>
            <a:r>
              <a:rPr lang="en-US" dirty="0"/>
              <a:t> </a:t>
            </a:r>
          </a:p>
        </p:txBody>
      </p:sp>
      <p:sp>
        <p:nvSpPr>
          <p:cNvPr id="8" name="Content Placeholder 7">
            <a:extLst>
              <a:ext uri="{FF2B5EF4-FFF2-40B4-BE49-F238E27FC236}">
                <a16:creationId xmlns:a16="http://schemas.microsoft.com/office/drawing/2014/main" id="{39AA6535-7FDE-4B2D-B92F-5C3C5876E846}"/>
              </a:ext>
            </a:extLst>
          </p:cNvPr>
          <p:cNvSpPr>
            <a:spLocks noGrp="1"/>
          </p:cNvSpPr>
          <p:nvPr>
            <p:ph sz="quarter" idx="10"/>
          </p:nvPr>
        </p:nvSpPr>
        <p:spPr>
          <a:xfrm>
            <a:off x="521206" y="1191491"/>
            <a:ext cx="10054430" cy="5098473"/>
          </a:xfrm>
        </p:spPr>
        <p:txBody>
          <a:bodyPr vert="horz" lIns="91440" tIns="45720" rIns="91440" bIns="45720" rtlCol="0" anchor="t">
            <a:noAutofit/>
          </a:bodyPr>
          <a:lstStyle/>
          <a:p>
            <a:pPr marL="0" indent="0" algn="just">
              <a:buNone/>
            </a:pPr>
            <a:r>
              <a:rPr lang="hr-HR" sz="1600" b="1" dirty="0" err="1">
                <a:solidFill>
                  <a:srgbClr val="7030A0"/>
                </a:solidFill>
                <a:effectLst/>
                <a:ea typeface="Times New Roman" panose="02020603050405020304" pitchFamily="18" charset="0"/>
              </a:rPr>
              <a:t>Susretnica</a:t>
            </a:r>
            <a:r>
              <a:rPr lang="hr-HR" sz="1600" b="1" dirty="0">
                <a:solidFill>
                  <a:srgbClr val="7030A0"/>
                </a:solidFill>
                <a:effectLst/>
                <a:ea typeface="Times New Roman" panose="02020603050405020304" pitchFamily="18" charset="0"/>
              </a:rPr>
              <a:t> je ozbiljna igra</a:t>
            </a:r>
          </a:p>
          <a:p>
            <a:pPr marL="0" indent="0" algn="just">
              <a:buNone/>
            </a:pPr>
            <a:r>
              <a:rPr lang="hr-HR" sz="1600" b="1" dirty="0">
                <a:solidFill>
                  <a:srgbClr val="7030A0"/>
                </a:solidFill>
                <a:effectLst/>
                <a:ea typeface="Times New Roman" panose="02020603050405020304" pitchFamily="18" charset="0"/>
              </a:rPr>
              <a:t>To znači da</a:t>
            </a:r>
            <a:r>
              <a:rPr lang="hr-HR" sz="1600" b="1" dirty="0">
                <a:solidFill>
                  <a:srgbClr val="7030A0"/>
                </a:solidFill>
                <a:ea typeface="Times New Roman" panose="02020603050405020304" pitchFamily="18" charset="0"/>
              </a:rPr>
              <a:t>, dok igramo igru </a:t>
            </a:r>
            <a:r>
              <a:rPr lang="hr-HR" sz="1600" b="1" dirty="0" err="1">
                <a:solidFill>
                  <a:srgbClr val="7030A0"/>
                </a:solidFill>
                <a:ea typeface="Times New Roman" panose="02020603050405020304" pitchFamily="18" charset="0"/>
              </a:rPr>
              <a:t>Susretnica</a:t>
            </a:r>
            <a:r>
              <a:rPr lang="hr-HR" sz="1600" b="1" dirty="0">
                <a:solidFill>
                  <a:srgbClr val="7030A0"/>
                </a:solidFill>
                <a:ea typeface="Times New Roman" panose="02020603050405020304" pitchFamily="18" charset="0"/>
              </a:rPr>
              <a:t>, također i učimo nešto novo.</a:t>
            </a:r>
            <a:endParaRPr lang="hr-HR" sz="1600" b="1" dirty="0">
              <a:solidFill>
                <a:srgbClr val="7030A0"/>
              </a:solidFill>
              <a:ea typeface="Times New Roman" panose="02020603050405020304" pitchFamily="18" charset="0"/>
              <a:cs typeface="Arial"/>
            </a:endParaRPr>
          </a:p>
          <a:p>
            <a:pPr algn="just">
              <a:buFont typeface="Wingdings" panose="05000000000000000000" pitchFamily="2" charset="2"/>
              <a:buChar char="Ø"/>
            </a:pPr>
            <a:r>
              <a:rPr lang="hr-HR" sz="1600" dirty="0">
                <a:solidFill>
                  <a:srgbClr val="7030A0"/>
                </a:solidFill>
                <a:effectLst/>
                <a:ea typeface="Times New Roman" panose="02020603050405020304" pitchFamily="18" charset="0"/>
              </a:rPr>
              <a:t>Što možemo naučiti u </a:t>
            </a:r>
            <a:r>
              <a:rPr lang="hr-HR" sz="1600" dirty="0">
                <a:solidFill>
                  <a:srgbClr val="7030A0"/>
                </a:solidFill>
                <a:ea typeface="Times New Roman" panose="02020603050405020304" pitchFamily="18" charset="0"/>
              </a:rPr>
              <a:t>igri </a:t>
            </a:r>
            <a:r>
              <a:rPr lang="hr-HR" sz="1600" dirty="0" err="1">
                <a:solidFill>
                  <a:srgbClr val="7030A0"/>
                </a:solidFill>
                <a:ea typeface="Times New Roman" panose="02020603050405020304" pitchFamily="18" charset="0"/>
              </a:rPr>
              <a:t>Susretnica</a:t>
            </a:r>
            <a:r>
              <a:rPr lang="hr-HR" sz="1600" dirty="0">
                <a:solidFill>
                  <a:srgbClr val="7030A0"/>
                </a:solidFill>
                <a:ea typeface="Times New Roman" panose="02020603050405020304" pitchFamily="18" charset="0"/>
              </a:rPr>
              <a:t>?</a:t>
            </a:r>
          </a:p>
          <a:p>
            <a:pPr marL="0" indent="0" algn="just">
              <a:buNone/>
            </a:pPr>
            <a:r>
              <a:rPr lang="hr-HR" sz="1600" b="1" dirty="0">
                <a:solidFill>
                  <a:srgbClr val="7030A0"/>
                </a:solidFill>
                <a:effectLst/>
                <a:ea typeface="Times New Roman" panose="02020603050405020304" pitchFamily="18" charset="0"/>
              </a:rPr>
              <a:t>Možemo naučiti kako treba ispravno pristupiti osobama s invaliditetom (npr. osobama koje su slijepe</a:t>
            </a:r>
            <a:r>
              <a:rPr lang="hr-HR" sz="1600" b="1" dirty="0">
                <a:solidFill>
                  <a:srgbClr val="7030A0"/>
                </a:solidFill>
                <a:ea typeface="Times New Roman" panose="02020603050405020304" pitchFamily="18" charset="0"/>
              </a:rPr>
              <a:t> ili </a:t>
            </a:r>
            <a:r>
              <a:rPr lang="hr-HR" sz="1600" b="1" dirty="0">
                <a:solidFill>
                  <a:srgbClr val="7030A0"/>
                </a:solidFill>
                <a:effectLst/>
                <a:ea typeface="Times New Roman" panose="02020603050405020304" pitchFamily="18" charset="0"/>
              </a:rPr>
              <a:t>slabovidne, osobama koje su u invalidskim kolicima, osobama koje su gluhe ili nagluhe…)</a:t>
            </a:r>
          </a:p>
          <a:p>
            <a:pPr algn="just">
              <a:buFont typeface="Wingdings" panose="05000000000000000000" pitchFamily="2" charset="2"/>
              <a:buChar char="Ø"/>
            </a:pPr>
            <a:r>
              <a:rPr lang="hr-HR" sz="1600" dirty="0">
                <a:solidFill>
                  <a:srgbClr val="7030A0"/>
                </a:solidFill>
                <a:ea typeface="Times New Roman" panose="02020603050405020304" pitchFamily="18" charset="0"/>
              </a:rPr>
              <a:t>Zašto je važno da to sve znamo?</a:t>
            </a:r>
          </a:p>
          <a:p>
            <a:pPr marL="0" indent="0">
              <a:buNone/>
            </a:pPr>
            <a:r>
              <a:rPr lang="hr-HR" sz="1600" b="1" dirty="0">
                <a:solidFill>
                  <a:srgbClr val="7030A0"/>
                </a:solidFill>
                <a:effectLst/>
                <a:ea typeface="Times New Roman" panose="02020603050405020304" pitchFamily="18" charset="0"/>
              </a:rPr>
              <a:t>Zato što ćemo</a:t>
            </a:r>
            <a:r>
              <a:rPr lang="hr-HR" sz="1600" b="1" dirty="0">
                <a:solidFill>
                  <a:srgbClr val="7030A0"/>
                </a:solidFill>
                <a:ea typeface="Times New Roman" panose="02020603050405020304" pitchFamily="18" charset="0"/>
              </a:rPr>
              <a:t> nakon igranja </a:t>
            </a:r>
            <a:r>
              <a:rPr lang="hr-HR" sz="1600" b="1" dirty="0" err="1">
                <a:solidFill>
                  <a:srgbClr val="7030A0"/>
                </a:solidFill>
                <a:ea typeface="Times New Roman" panose="02020603050405020304" pitchFamily="18" charset="0"/>
              </a:rPr>
              <a:t>Susretnice</a:t>
            </a:r>
            <a:r>
              <a:rPr lang="hr-HR" sz="1600" b="1" dirty="0">
                <a:solidFill>
                  <a:srgbClr val="7030A0"/>
                </a:solidFill>
                <a:ea typeface="Times New Roman" panose="02020603050405020304" pitchFamily="18" charset="0"/>
              </a:rPr>
              <a:t>, </a:t>
            </a:r>
            <a:r>
              <a:rPr lang="hr-HR" sz="1600" b="1" dirty="0">
                <a:solidFill>
                  <a:srgbClr val="7030A0"/>
                </a:solidFill>
                <a:effectLst/>
                <a:ea typeface="Times New Roman" panose="02020603050405020304" pitchFamily="18" charset="0"/>
              </a:rPr>
              <a:t>kad se</a:t>
            </a:r>
            <a:r>
              <a:rPr lang="hr-HR" sz="1600" b="1" dirty="0">
                <a:solidFill>
                  <a:srgbClr val="7030A0"/>
                </a:solidFill>
                <a:ea typeface="Times New Roman" panose="02020603050405020304" pitchFamily="18" charset="0"/>
              </a:rPr>
              <a:t> ubuduće nađemo</a:t>
            </a:r>
            <a:r>
              <a:rPr lang="hr-HR" sz="1600" b="1" dirty="0">
                <a:solidFill>
                  <a:srgbClr val="7030A0"/>
                </a:solidFill>
                <a:effectLst/>
                <a:ea typeface="Times New Roman" panose="02020603050405020304" pitchFamily="18" charset="0"/>
              </a:rPr>
              <a:t> </a:t>
            </a:r>
            <a:r>
              <a:rPr lang="hr-HR" sz="1600" b="1" dirty="0">
                <a:solidFill>
                  <a:srgbClr val="7030A0"/>
                </a:solidFill>
                <a:ea typeface="Times New Roman" panose="02020603050405020304" pitchFamily="18" charset="0"/>
              </a:rPr>
              <a:t>u </a:t>
            </a:r>
            <a:r>
              <a:rPr lang="hr-HR" sz="1600" b="1" dirty="0">
                <a:solidFill>
                  <a:srgbClr val="7030A0"/>
                </a:solidFill>
                <a:effectLst/>
                <a:ea typeface="Times New Roman" panose="02020603050405020304" pitchFamily="18" charset="0"/>
              </a:rPr>
              <a:t>nekim</a:t>
            </a:r>
            <a:r>
              <a:rPr lang="hr-HR" sz="1600" b="1" dirty="0">
                <a:solidFill>
                  <a:srgbClr val="7030A0"/>
                </a:solidFill>
                <a:ea typeface="Times New Roman" panose="02020603050405020304" pitchFamily="18" charset="0"/>
              </a:rPr>
              <a:t> sličnim situacijama, </a:t>
            </a:r>
            <a:r>
              <a:rPr lang="hr-HR" sz="1600" b="1" dirty="0">
                <a:solidFill>
                  <a:srgbClr val="7030A0"/>
                </a:solidFill>
                <a:effectLst/>
                <a:ea typeface="Times New Roman" panose="02020603050405020304" pitchFamily="18" charset="0"/>
              </a:rPr>
              <a:t>znati</a:t>
            </a:r>
            <a:r>
              <a:rPr lang="hr-HR" sz="1600" b="1" dirty="0">
                <a:solidFill>
                  <a:srgbClr val="7030A0"/>
                </a:solidFill>
                <a:ea typeface="Times New Roman" panose="02020603050405020304" pitchFamily="18" charset="0"/>
              </a:rPr>
              <a:t> </a:t>
            </a:r>
            <a:r>
              <a:rPr lang="hr-HR" sz="1600" b="1" dirty="0">
                <a:solidFill>
                  <a:srgbClr val="7030A0"/>
                </a:solidFill>
                <a:effectLst/>
                <a:ea typeface="Times New Roman" panose="02020603050405020304" pitchFamily="18" charset="0"/>
              </a:rPr>
              <a:t>kako se trebamo ispravno ponašati</a:t>
            </a:r>
            <a:r>
              <a:rPr lang="hr-HR" sz="1600" b="1" dirty="0">
                <a:solidFill>
                  <a:srgbClr val="7030A0"/>
                </a:solidFill>
                <a:ea typeface="Times New Roman" panose="02020603050405020304" pitchFamily="18" charset="0"/>
              </a:rPr>
              <a:t>. </a:t>
            </a:r>
            <a:endParaRPr lang="hr-HR" sz="1600" b="1" strike="sngStrike">
              <a:solidFill>
                <a:srgbClr val="7030A0"/>
              </a:solidFill>
              <a:cs typeface="Arial"/>
            </a:endParaRPr>
          </a:p>
          <a:p>
            <a:pPr marL="0" indent="0" algn="ctr">
              <a:buNone/>
            </a:pPr>
            <a:r>
              <a:rPr lang="hr-HR" sz="1800" b="1" dirty="0">
                <a:solidFill>
                  <a:srgbClr val="7030A0"/>
                </a:solidFill>
                <a:ea typeface="Times New Roman" panose="02020603050405020304" pitchFamily="18" charset="0"/>
              </a:rPr>
              <a:t>Zaključujemo: </a:t>
            </a:r>
            <a:endParaRPr lang="hr-HR" sz="1800" b="1" dirty="0">
              <a:solidFill>
                <a:srgbClr val="7030A0"/>
              </a:solidFill>
              <a:effectLst/>
              <a:ea typeface="Times New Roman" panose="02020603050405020304" pitchFamily="18" charset="0"/>
              <a:cs typeface="Arial"/>
            </a:endParaRPr>
          </a:p>
          <a:p>
            <a:pPr marL="0" indent="0" algn="ctr">
              <a:buNone/>
            </a:pPr>
            <a:r>
              <a:rPr lang="hr-HR" sz="1800" b="1" dirty="0">
                <a:solidFill>
                  <a:srgbClr val="7030A0"/>
                </a:solidFill>
                <a:ea typeface="Times New Roman" panose="02020603050405020304" pitchFamily="18" charset="0"/>
              </a:rPr>
              <a:t>Ako se ispravno ponašamo, radimo dobre stvari za društvo u kojem živimo.</a:t>
            </a:r>
          </a:p>
          <a:p>
            <a:pPr marL="0" indent="0" algn="ctr">
              <a:buNone/>
            </a:pPr>
            <a:r>
              <a:rPr lang="hr-HR" sz="1800" b="1" dirty="0">
                <a:solidFill>
                  <a:srgbClr val="7030A0"/>
                </a:solidFill>
                <a:effectLst/>
                <a:ea typeface="Times New Roman" panose="02020603050405020304" pitchFamily="18" charset="0"/>
              </a:rPr>
              <a:t>Ako je društvo u kojem živimo dobro društvo, onda se i mi osjećamo dobro i zadovoljno.</a:t>
            </a:r>
          </a:p>
          <a:p>
            <a:pPr marL="0" indent="0" algn="ctr">
              <a:buNone/>
            </a:pPr>
            <a:r>
              <a:rPr lang="hr-HR" sz="1800" b="1" dirty="0">
                <a:solidFill>
                  <a:srgbClr val="7030A0"/>
                </a:solidFill>
                <a:ea typeface="Times New Roman" panose="02020603050405020304" pitchFamily="18" charset="0"/>
              </a:rPr>
              <a:t>Svi vi ste</a:t>
            </a:r>
            <a:r>
              <a:rPr lang="hr-HR" sz="1800" b="1" dirty="0">
                <a:solidFill>
                  <a:srgbClr val="7030A0"/>
                </a:solidFill>
                <a:effectLst/>
                <a:ea typeface="Times New Roman" panose="02020603050405020304" pitchFamily="18" charset="0"/>
              </a:rPr>
              <a:t> važni u društvu i zato možete biti ponosni</a:t>
            </a:r>
            <a:r>
              <a:rPr lang="hr-HR" sz="1800" b="1" dirty="0">
                <a:solidFill>
                  <a:srgbClr val="7030A0"/>
                </a:solidFill>
                <a:ea typeface="Times New Roman" panose="02020603050405020304" pitchFamily="18" charset="0"/>
              </a:rPr>
              <a:t>. </a:t>
            </a:r>
            <a:r>
              <a:rPr lang="hr-HR" sz="1800" b="1" dirty="0">
                <a:solidFill>
                  <a:srgbClr val="7030A0"/>
                </a:solidFill>
                <a:effectLst/>
                <a:ea typeface="Times New Roman" panose="02020603050405020304" pitchFamily="18" charset="0"/>
                <a:sym typeface="Wingdings" panose="05000000000000000000" pitchFamily="2" charset="2"/>
              </a:rPr>
              <a:t></a:t>
            </a:r>
            <a:r>
              <a:rPr lang="hr-HR" sz="1800" b="1" dirty="0">
                <a:solidFill>
                  <a:srgbClr val="7030A0"/>
                </a:solidFill>
                <a:ea typeface="Times New Roman" panose="02020603050405020304" pitchFamily="18" charset="0"/>
                <a:sym typeface="Wingdings" panose="05000000000000000000" pitchFamily="2" charset="2"/>
              </a:rPr>
              <a:t> </a:t>
            </a:r>
            <a:endParaRPr lang="hr-HR" sz="1800" b="1" dirty="0">
              <a:solidFill>
                <a:srgbClr val="7030A0"/>
              </a:solidFill>
              <a:effectLst/>
              <a:ea typeface="Times New Roman" panose="02020603050405020304" pitchFamily="18" charset="0"/>
            </a:endParaRPr>
          </a:p>
          <a:p>
            <a:pPr marL="0" indent="0" algn="just">
              <a:buNone/>
            </a:pPr>
            <a:endParaRPr lang="en-US" dirty="0">
              <a:solidFill>
                <a:srgbClr val="7030A0"/>
              </a:solidFill>
            </a:endParaRPr>
          </a:p>
        </p:txBody>
      </p:sp>
      <p:pic>
        <p:nvPicPr>
          <p:cNvPr id="3" name="Picture 2" descr="A picture containing text, chain, key&#10;&#10;Description automatically generated">
            <a:extLst>
              <a:ext uri="{FF2B5EF4-FFF2-40B4-BE49-F238E27FC236}">
                <a16:creationId xmlns:a16="http://schemas.microsoft.com/office/drawing/2014/main" id="{E872841A-BC10-4D69-9E48-CF0789314070}"/>
              </a:ext>
            </a:extLst>
          </p:cNvPr>
          <p:cNvPicPr>
            <a:picLocks noChangeAspect="1"/>
          </p:cNvPicPr>
          <p:nvPr/>
        </p:nvPicPr>
        <p:blipFill>
          <a:blip r:embed="rId3"/>
          <a:stretch>
            <a:fillRect/>
          </a:stretch>
        </p:blipFill>
        <p:spPr>
          <a:xfrm rot="1706850">
            <a:off x="9783783" y="1521690"/>
            <a:ext cx="2469344" cy="1160436"/>
          </a:xfrm>
          <a:prstGeom prst="rect">
            <a:avLst/>
          </a:prstGeom>
          <a:ln>
            <a:noFill/>
          </a:ln>
          <a:effectLst>
            <a:outerShdw blurRad="292100" dist="139700" dir="2700000" algn="tl" rotWithShape="0">
              <a:srgbClr val="333333">
                <a:alpha val="65000"/>
              </a:srgbClr>
            </a:outerShdw>
          </a:effectLst>
        </p:spPr>
      </p:pic>
      <p:sp>
        <p:nvSpPr>
          <p:cNvPr id="13" name="Date Placeholder 12">
            <a:extLst>
              <a:ext uri="{FF2B5EF4-FFF2-40B4-BE49-F238E27FC236}">
                <a16:creationId xmlns:a16="http://schemas.microsoft.com/office/drawing/2014/main" id="{2F51B609-DEBB-4F47-B072-C6AF23D21FD9}"/>
              </a:ext>
            </a:extLst>
          </p:cNvPr>
          <p:cNvSpPr>
            <a:spLocks noGrp="1"/>
          </p:cNvSpPr>
          <p:nvPr>
            <p:ph type="dt" sz="half" idx="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817E7B5-49CB-43EB-AA77-E9569E5246C6}" type="datetime1">
              <a:rPr kumimoji="0" lang="hr-HR" sz="1200" b="0" i="0" u="none" strike="noStrike" kern="1200" cap="none" spc="0" normalizeH="0" baseline="0" noProof="0" smtClean="0">
                <a:ln>
                  <a:noFill/>
                </a:ln>
                <a:solidFill>
                  <a:srgbClr val="404040">
                    <a:lumMod val="65000"/>
                    <a:lumOff val="35000"/>
                  </a:srgbClr>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8.12.2021.</a:t>
            </a:fld>
            <a:endParaRPr kumimoji="0" lang="en-US" sz="1200" b="0" i="0" u="none" strike="noStrike" kern="1200" cap="none" spc="0" normalizeH="0" baseline="0" noProof="0" dirty="0">
              <a:ln>
                <a:noFill/>
              </a:ln>
              <a:solidFill>
                <a:srgbClr val="404040">
                  <a:lumMod val="65000"/>
                  <a:lumOff val="35000"/>
                </a:srgbClr>
              </a:solidFill>
              <a:effectLst/>
              <a:uLnTx/>
              <a:uFillTx/>
              <a:latin typeface="Arial" panose="020B0604020202020204"/>
              <a:ea typeface="+mn-ea"/>
              <a:cs typeface="+mn-cs"/>
            </a:endParaRPr>
          </a:p>
        </p:txBody>
      </p:sp>
      <p:sp>
        <p:nvSpPr>
          <p:cNvPr id="14" name="Slide Number Placeholder 13">
            <a:extLst>
              <a:ext uri="{FF2B5EF4-FFF2-40B4-BE49-F238E27FC236}">
                <a16:creationId xmlns:a16="http://schemas.microsoft.com/office/drawing/2014/main" id="{E7F873B7-0CBB-4D6A-B1B1-FC5498EE7520}"/>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60EDB8-5305-433F-BE41-D7A86D811DB3}" type="slidenum">
              <a:rPr kumimoji="0" lang="en-US" sz="1200" b="0" i="0" u="none" strike="noStrike" kern="1200" cap="none" spc="0" normalizeH="0" baseline="0" noProof="0" smtClean="0">
                <a:ln>
                  <a:noFill/>
                </a:ln>
                <a:solidFill>
                  <a:srgbClr val="404040">
                    <a:lumMod val="65000"/>
                    <a:lumOff val="35000"/>
                  </a:srgb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srgbClr val="404040">
                  <a:lumMod val="65000"/>
                  <a:lumOff val="35000"/>
                </a:srgb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898092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21208" y="288923"/>
            <a:ext cx="11379244" cy="714687"/>
          </a:xfrm>
        </p:spPr>
        <p:txBody>
          <a:bodyPr/>
          <a:lstStyle/>
          <a:p>
            <a:r>
              <a:rPr lang="hr-HR" dirty="0"/>
              <a:t>Što sve imamo u </a:t>
            </a:r>
            <a:r>
              <a:rPr lang="hr-HR" dirty="0" err="1"/>
              <a:t>Susretnici</a:t>
            </a:r>
            <a:r>
              <a:rPr lang="hr-HR" dirty="0"/>
              <a:t>?</a:t>
            </a:r>
            <a:endParaRPr lang="en-US" dirty="0"/>
          </a:p>
        </p:txBody>
      </p:sp>
      <p:sp>
        <p:nvSpPr>
          <p:cNvPr id="8" name="Content Placeholder 7">
            <a:extLst>
              <a:ext uri="{FF2B5EF4-FFF2-40B4-BE49-F238E27FC236}">
                <a16:creationId xmlns:a16="http://schemas.microsoft.com/office/drawing/2014/main" id="{39AA6535-7FDE-4B2D-B92F-5C3C5876E846}"/>
              </a:ext>
            </a:extLst>
          </p:cNvPr>
          <p:cNvSpPr>
            <a:spLocks noGrp="1"/>
          </p:cNvSpPr>
          <p:nvPr>
            <p:ph sz="quarter" idx="10"/>
          </p:nvPr>
        </p:nvSpPr>
        <p:spPr>
          <a:xfrm>
            <a:off x="521206" y="1263192"/>
            <a:ext cx="9422892" cy="4995187"/>
          </a:xfrm>
        </p:spPr>
        <p:txBody>
          <a:bodyPr vert="horz" lIns="91440" tIns="45720" rIns="91440" bIns="45720" rtlCol="0" anchor="t">
            <a:noAutofit/>
          </a:bodyPr>
          <a:lstStyle/>
          <a:p>
            <a:pPr algn="just">
              <a:buFont typeface="Wingdings" panose="05000000000000000000" pitchFamily="2" charset="2"/>
              <a:buChar char="Ø"/>
            </a:pPr>
            <a:r>
              <a:rPr lang="hr-HR" sz="2000" dirty="0">
                <a:solidFill>
                  <a:srgbClr val="7030A0"/>
                </a:solidFill>
                <a:ea typeface="Times New Roman" panose="02020603050405020304" pitchFamily="18" charset="0"/>
              </a:rPr>
              <a:t>Imamo dva avatara: </a:t>
            </a:r>
          </a:p>
          <a:p>
            <a:pPr algn="just">
              <a:buFont typeface="Wingdings" panose="05000000000000000000" pitchFamily="2" charset="2"/>
              <a:buChar char="Ø"/>
            </a:pPr>
            <a:endParaRPr lang="hr-HR" sz="2000" dirty="0">
              <a:solidFill>
                <a:srgbClr val="7030A0"/>
              </a:solidFill>
              <a:ea typeface="Times New Roman" panose="02020603050405020304" pitchFamily="18" charset="0"/>
            </a:endParaRPr>
          </a:p>
          <a:p>
            <a:pPr algn="just">
              <a:buFont typeface="Wingdings" panose="05000000000000000000" pitchFamily="2" charset="2"/>
              <a:buChar char="Ø"/>
            </a:pPr>
            <a:r>
              <a:rPr lang="hr-HR" sz="2000" dirty="0">
                <a:solidFill>
                  <a:srgbClr val="7030A0"/>
                </a:solidFill>
                <a:ea typeface="Times New Roman" panose="02020603050405020304" pitchFamily="18" charset="0"/>
              </a:rPr>
              <a:t>Anu                  i Marka                   </a:t>
            </a:r>
          </a:p>
          <a:p>
            <a:pPr algn="just">
              <a:buFont typeface="Wingdings" panose="05000000000000000000" pitchFamily="2" charset="2"/>
              <a:buChar char="Ø"/>
            </a:pPr>
            <a:endParaRPr lang="hr-HR" sz="2000" dirty="0">
              <a:solidFill>
                <a:srgbClr val="7030A0"/>
              </a:solidFill>
              <a:ea typeface="Times New Roman" panose="02020603050405020304" pitchFamily="18" charset="0"/>
            </a:endParaRPr>
          </a:p>
          <a:p>
            <a:pPr algn="just">
              <a:buFont typeface="Wingdings" panose="05000000000000000000" pitchFamily="2" charset="2"/>
              <a:buChar char="Ø"/>
            </a:pPr>
            <a:r>
              <a:rPr lang="hr-HR" sz="2000" dirty="0">
                <a:solidFill>
                  <a:srgbClr val="7030A0"/>
                </a:solidFill>
                <a:ea typeface="Times New Roman" panose="02020603050405020304" pitchFamily="18" charset="0"/>
              </a:rPr>
              <a:t>Možemo odabrati kojeg želimo </a:t>
            </a:r>
            <a:r>
              <a:rPr lang="hr-HR" sz="2000" dirty="0">
                <a:solidFill>
                  <a:srgbClr val="7030A0"/>
                </a:solidFill>
                <a:ea typeface="Times New Roman" panose="02020603050405020304" pitchFamily="18" charset="0"/>
                <a:sym typeface="Wingdings" panose="05000000000000000000" pitchFamily="2" charset="2"/>
              </a:rPr>
              <a:t></a:t>
            </a:r>
            <a:endParaRPr lang="hr-HR" sz="2000" dirty="0">
              <a:solidFill>
                <a:srgbClr val="7030A0"/>
              </a:solidFill>
              <a:ea typeface="Times New Roman" panose="02020603050405020304" pitchFamily="18" charset="0"/>
              <a:cs typeface="Arial"/>
            </a:endParaRPr>
          </a:p>
          <a:p>
            <a:pPr algn="just">
              <a:buFont typeface="Wingdings" panose="05000000000000000000" pitchFamily="2" charset="2"/>
              <a:buChar char="Ø"/>
            </a:pPr>
            <a:r>
              <a:rPr lang="hr-HR" sz="2000" dirty="0">
                <a:solidFill>
                  <a:srgbClr val="7030A0"/>
                </a:solidFill>
                <a:ea typeface="Times New Roman" panose="02020603050405020304" pitchFamily="18" charset="0"/>
              </a:rPr>
              <a:t>Imamo osobe s invaliditetom</a:t>
            </a:r>
          </a:p>
          <a:p>
            <a:pPr algn="just">
              <a:buFont typeface="Wingdings" panose="05000000000000000000" pitchFamily="2" charset="2"/>
              <a:buChar char="Ø"/>
            </a:pPr>
            <a:r>
              <a:rPr lang="hr-HR" sz="2000" dirty="0">
                <a:solidFill>
                  <a:srgbClr val="7030A0"/>
                </a:solidFill>
                <a:ea typeface="Times New Roman" panose="02020603050405020304" pitchFamily="18" charset="0"/>
              </a:rPr>
              <a:t>Imamo prikazane različite situacije u kojima se te osobe nalaze (na raskrižju, u liftu, u kinu, na kolodvoru)</a:t>
            </a:r>
            <a:endParaRPr lang="hr-HR" sz="2000" dirty="0">
              <a:solidFill>
                <a:srgbClr val="7030A0"/>
              </a:solidFill>
              <a:ea typeface="Times New Roman" panose="02020603050405020304" pitchFamily="18" charset="0"/>
              <a:cs typeface="Arial"/>
            </a:endParaRPr>
          </a:p>
          <a:p>
            <a:pPr algn="just">
              <a:buFont typeface="Wingdings" panose="05000000000000000000" pitchFamily="2" charset="2"/>
              <a:buChar char="Ø"/>
            </a:pPr>
            <a:r>
              <a:rPr lang="hr-HR" sz="2000" dirty="0">
                <a:solidFill>
                  <a:srgbClr val="7030A0"/>
                </a:solidFill>
                <a:ea typeface="Times New Roman" panose="02020603050405020304" pitchFamily="18" charset="0"/>
              </a:rPr>
              <a:t>Imamo pitanja vezana za to kako trebamo pristupiti osobama s invaliditetom u prikazanim situacijama</a:t>
            </a:r>
          </a:p>
          <a:p>
            <a:pPr algn="just">
              <a:buFont typeface="Wingdings" panose="05000000000000000000" pitchFamily="2" charset="2"/>
              <a:buChar char="Ø"/>
            </a:pPr>
            <a:r>
              <a:rPr lang="hr-HR" sz="2000" dirty="0">
                <a:solidFill>
                  <a:srgbClr val="7030A0"/>
                </a:solidFill>
                <a:ea typeface="Times New Roman" panose="02020603050405020304" pitchFamily="18" charset="0"/>
              </a:rPr>
              <a:t>Imamo ponuđene odgovore i trebamo odabrati odgovor za koji smatramo da je točan </a:t>
            </a:r>
          </a:p>
          <a:p>
            <a:pPr marL="0" indent="0" algn="ctr">
              <a:buNone/>
            </a:pPr>
            <a:r>
              <a:rPr lang="hr-HR" sz="2000" b="1" dirty="0">
                <a:solidFill>
                  <a:srgbClr val="7030A0"/>
                </a:solidFill>
                <a:ea typeface="Times New Roman" panose="02020603050405020304" pitchFamily="18" charset="0"/>
              </a:rPr>
              <a:t>Napokon, idemo igrati!</a:t>
            </a:r>
          </a:p>
        </p:txBody>
      </p:sp>
      <p:pic>
        <p:nvPicPr>
          <p:cNvPr id="3" name="Picture 2" descr="A picture containing text, chain, key&#10;&#10;Description automatically generated">
            <a:extLst>
              <a:ext uri="{FF2B5EF4-FFF2-40B4-BE49-F238E27FC236}">
                <a16:creationId xmlns:a16="http://schemas.microsoft.com/office/drawing/2014/main" id="{E872841A-BC10-4D69-9E48-CF0789314070}"/>
              </a:ext>
            </a:extLst>
          </p:cNvPr>
          <p:cNvPicPr>
            <a:picLocks noChangeAspect="1"/>
          </p:cNvPicPr>
          <p:nvPr/>
        </p:nvPicPr>
        <p:blipFill>
          <a:blip r:embed="rId3"/>
          <a:stretch>
            <a:fillRect/>
          </a:stretch>
        </p:blipFill>
        <p:spPr>
          <a:xfrm rot="1706850">
            <a:off x="9783783" y="1521690"/>
            <a:ext cx="2469344" cy="1160436"/>
          </a:xfrm>
          <a:prstGeom prst="rect">
            <a:avLst/>
          </a:prstGeom>
          <a:ln>
            <a:noFill/>
          </a:ln>
          <a:effectLst>
            <a:outerShdw blurRad="292100" dist="139700" dir="2700000" algn="tl" rotWithShape="0">
              <a:srgbClr val="333333">
                <a:alpha val="65000"/>
              </a:srgbClr>
            </a:outerShdw>
          </a:effectLst>
        </p:spPr>
      </p:pic>
      <p:sp>
        <p:nvSpPr>
          <p:cNvPr id="13" name="Date Placeholder 12">
            <a:extLst>
              <a:ext uri="{FF2B5EF4-FFF2-40B4-BE49-F238E27FC236}">
                <a16:creationId xmlns:a16="http://schemas.microsoft.com/office/drawing/2014/main" id="{2F51B609-DEBB-4F47-B072-C6AF23D21FD9}"/>
              </a:ext>
            </a:extLst>
          </p:cNvPr>
          <p:cNvSpPr>
            <a:spLocks noGrp="1"/>
          </p:cNvSpPr>
          <p:nvPr>
            <p:ph type="dt" sz="half" idx="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817E7B5-49CB-43EB-AA77-E9569E5246C6}" type="datetime1">
              <a:rPr kumimoji="0" lang="hr-HR" sz="1200" b="0" i="0" u="none" strike="noStrike" kern="1200" cap="none" spc="0" normalizeH="0" baseline="0" noProof="0" smtClean="0">
                <a:ln>
                  <a:noFill/>
                </a:ln>
                <a:solidFill>
                  <a:srgbClr val="404040">
                    <a:lumMod val="65000"/>
                    <a:lumOff val="35000"/>
                  </a:srgbClr>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8.12.2021.</a:t>
            </a:fld>
            <a:endParaRPr kumimoji="0" lang="en-US" sz="1200" b="0" i="0" u="none" strike="noStrike" kern="1200" cap="none" spc="0" normalizeH="0" baseline="0" noProof="0" dirty="0">
              <a:ln>
                <a:noFill/>
              </a:ln>
              <a:solidFill>
                <a:srgbClr val="404040">
                  <a:lumMod val="65000"/>
                  <a:lumOff val="35000"/>
                </a:srgbClr>
              </a:solidFill>
              <a:effectLst/>
              <a:uLnTx/>
              <a:uFillTx/>
              <a:latin typeface="Arial" panose="020B0604020202020204"/>
              <a:ea typeface="+mn-ea"/>
              <a:cs typeface="+mn-cs"/>
            </a:endParaRPr>
          </a:p>
        </p:txBody>
      </p:sp>
      <p:sp>
        <p:nvSpPr>
          <p:cNvPr id="14" name="Slide Number Placeholder 13">
            <a:extLst>
              <a:ext uri="{FF2B5EF4-FFF2-40B4-BE49-F238E27FC236}">
                <a16:creationId xmlns:a16="http://schemas.microsoft.com/office/drawing/2014/main" id="{E7F873B7-0CBB-4D6A-B1B1-FC5498EE7520}"/>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60EDB8-5305-433F-BE41-D7A86D811DB3}" type="slidenum">
              <a:rPr kumimoji="0" lang="en-US" sz="1200" b="0" i="0" u="none" strike="noStrike" kern="1200" cap="none" spc="0" normalizeH="0" baseline="0" noProof="0" smtClean="0">
                <a:ln>
                  <a:noFill/>
                </a:ln>
                <a:solidFill>
                  <a:srgbClr val="404040">
                    <a:lumMod val="65000"/>
                    <a:lumOff val="35000"/>
                  </a:srgb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srgbClr val="404040">
                  <a:lumMod val="65000"/>
                  <a:lumOff val="35000"/>
                </a:srgbClr>
              </a:solidFill>
              <a:effectLst/>
              <a:uLnTx/>
              <a:uFillTx/>
              <a:latin typeface="Arial" panose="020B0604020202020204"/>
              <a:ea typeface="+mn-ea"/>
              <a:cs typeface="+mn-cs"/>
            </a:endParaRPr>
          </a:p>
        </p:txBody>
      </p:sp>
      <p:pic>
        <p:nvPicPr>
          <p:cNvPr id="2" name="Slika 1">
            <a:extLst>
              <a:ext uri="{FF2B5EF4-FFF2-40B4-BE49-F238E27FC236}">
                <a16:creationId xmlns:a16="http://schemas.microsoft.com/office/drawing/2014/main" id="{A3651D1D-0D55-4079-B83D-D805887DC5EB}"/>
              </a:ext>
            </a:extLst>
          </p:cNvPr>
          <p:cNvPicPr>
            <a:picLocks noChangeAspect="1"/>
          </p:cNvPicPr>
          <p:nvPr/>
        </p:nvPicPr>
        <p:blipFill>
          <a:blip r:embed="rId4"/>
          <a:stretch>
            <a:fillRect/>
          </a:stretch>
        </p:blipFill>
        <p:spPr>
          <a:xfrm>
            <a:off x="1684447" y="2101908"/>
            <a:ext cx="841938" cy="841938"/>
          </a:xfrm>
          <a:prstGeom prst="rect">
            <a:avLst/>
          </a:prstGeom>
        </p:spPr>
      </p:pic>
      <p:pic>
        <p:nvPicPr>
          <p:cNvPr id="5" name="Slika 4">
            <a:extLst>
              <a:ext uri="{FF2B5EF4-FFF2-40B4-BE49-F238E27FC236}">
                <a16:creationId xmlns:a16="http://schemas.microsoft.com/office/drawing/2014/main" id="{FFAAC5AB-4CFA-4E30-95D1-063A68F4191C}"/>
              </a:ext>
            </a:extLst>
          </p:cNvPr>
          <p:cNvPicPr>
            <a:picLocks noChangeAspect="1"/>
          </p:cNvPicPr>
          <p:nvPr/>
        </p:nvPicPr>
        <p:blipFill>
          <a:blip r:embed="rId5"/>
          <a:stretch>
            <a:fillRect/>
          </a:stretch>
        </p:blipFill>
        <p:spPr>
          <a:xfrm>
            <a:off x="3760459" y="2065676"/>
            <a:ext cx="914401" cy="914401"/>
          </a:xfrm>
          <a:prstGeom prst="rect">
            <a:avLst/>
          </a:prstGeom>
        </p:spPr>
      </p:pic>
    </p:spTree>
    <p:extLst>
      <p:ext uri="{BB962C8B-B14F-4D97-AF65-F5344CB8AC3E}">
        <p14:creationId xmlns:p14="http://schemas.microsoft.com/office/powerpoint/2010/main" val="159431973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Autofit/>
          </a:bodyPr>
          <a:lstStyle/>
          <a:p>
            <a:r>
              <a:rPr lang="hr-HR" dirty="0"/>
              <a:t>Razmotrimo dojmove nakon igre </a:t>
            </a:r>
            <a:r>
              <a:rPr lang="hr-HR" dirty="0">
                <a:sym typeface="Wingdings" panose="05000000000000000000" pitchFamily="2" charset="2"/>
              </a:rPr>
              <a:t></a:t>
            </a:r>
            <a:endParaRPr lang="en-US" dirty="0"/>
          </a:p>
        </p:txBody>
      </p:sp>
      <p:sp>
        <p:nvSpPr>
          <p:cNvPr id="26" name="Content Placeholder 25">
            <a:extLst>
              <a:ext uri="{FF2B5EF4-FFF2-40B4-BE49-F238E27FC236}">
                <a16:creationId xmlns:a16="http://schemas.microsoft.com/office/drawing/2014/main" id="{E599CA09-D871-4F87-AD9A-2C88C22A3FA1}"/>
              </a:ext>
            </a:extLst>
          </p:cNvPr>
          <p:cNvSpPr>
            <a:spLocks noGrp="1"/>
          </p:cNvSpPr>
          <p:nvPr>
            <p:ph sz="quarter" idx="10"/>
          </p:nvPr>
        </p:nvSpPr>
        <p:spPr>
          <a:xfrm>
            <a:off x="7039118" y="1875934"/>
            <a:ext cx="4572000" cy="3160661"/>
          </a:xfrm>
        </p:spPr>
        <p:txBody>
          <a:bodyPr>
            <a:noAutofit/>
          </a:bodyPr>
          <a:lstStyle/>
          <a:p>
            <a:pPr lvl="0"/>
            <a:r>
              <a:rPr lang="hr-HR" sz="2000" b="1" dirty="0">
                <a:solidFill>
                  <a:srgbClr val="00B050"/>
                </a:solidFill>
              </a:rPr>
              <a:t>Pitanja za raspravu </a:t>
            </a:r>
            <a:endParaRPr lang="en-US" sz="2000" b="1" dirty="0">
              <a:solidFill>
                <a:srgbClr val="00B050"/>
              </a:solidFill>
            </a:endParaRPr>
          </a:p>
        </p:txBody>
      </p:sp>
      <p:pic>
        <p:nvPicPr>
          <p:cNvPr id="15" name="Picture Placeholder 14" descr="A person's face on a black background&#10;&#10;Description automatically generated with low confidence">
            <a:extLst>
              <a:ext uri="{FF2B5EF4-FFF2-40B4-BE49-F238E27FC236}">
                <a16:creationId xmlns:a16="http://schemas.microsoft.com/office/drawing/2014/main" id="{5308A9EF-09C3-4231-A7EE-1D0E23AECA34}"/>
              </a:ext>
            </a:extLst>
          </p:cNvPr>
          <p:cNvPicPr>
            <a:picLocks noGrp="1" noChangeAspect="1"/>
          </p:cNvPicPr>
          <p:nvPr>
            <p:ph type="pic" sz="quarter" idx="11"/>
          </p:nvPr>
        </p:nvPicPr>
        <p:blipFill rotWithShape="1">
          <a:blip r:embed="rId3"/>
          <a:srcRect l="-371" r="371" b="27262"/>
          <a:stretch/>
        </p:blipFill>
        <p:spPr>
          <a:xfrm>
            <a:off x="3778688" y="2170967"/>
            <a:ext cx="2865628" cy="2865628"/>
          </a:xfrm>
        </p:spPr>
      </p:pic>
      <p:pic>
        <p:nvPicPr>
          <p:cNvPr id="17" name="Picture Placeholder 16" descr="A picture containing text, vector graphics&#10;&#10;Description automatically generated">
            <a:extLst>
              <a:ext uri="{FF2B5EF4-FFF2-40B4-BE49-F238E27FC236}">
                <a16:creationId xmlns:a16="http://schemas.microsoft.com/office/drawing/2014/main" id="{8BDFEF26-78C9-47FC-A947-4DFB094789F7}"/>
              </a:ext>
            </a:extLst>
          </p:cNvPr>
          <p:cNvPicPr>
            <a:picLocks noGrp="1" noChangeAspect="1"/>
          </p:cNvPicPr>
          <p:nvPr>
            <p:ph type="pic" sz="quarter" idx="12"/>
          </p:nvPr>
        </p:nvPicPr>
        <p:blipFill rotWithShape="1">
          <a:blip r:embed="rId4"/>
          <a:srcRect l="741" r="-741" b="38096"/>
          <a:stretch/>
        </p:blipFill>
        <p:spPr>
          <a:xfrm>
            <a:off x="539496" y="2170967"/>
            <a:ext cx="2865628" cy="2865628"/>
          </a:xfrm>
        </p:spPr>
      </p:pic>
      <p:sp>
        <p:nvSpPr>
          <p:cNvPr id="12" name="TextBox 11">
            <a:extLst>
              <a:ext uri="{FF2B5EF4-FFF2-40B4-BE49-F238E27FC236}">
                <a16:creationId xmlns:a16="http://schemas.microsoft.com/office/drawing/2014/main" id="{67E85B49-EA95-4125-8389-F7C0D332376F}"/>
              </a:ext>
            </a:extLst>
          </p:cNvPr>
          <p:cNvSpPr txBox="1"/>
          <p:nvPr/>
        </p:nvSpPr>
        <p:spPr>
          <a:xfrm>
            <a:off x="7039118" y="2859354"/>
            <a:ext cx="4489518" cy="1862048"/>
          </a:xfrm>
          <a:prstGeom prst="rect">
            <a:avLst/>
          </a:prstGeom>
          <a:noFill/>
        </p:spPr>
        <p:txBody>
          <a:bodyPr wrap="square" lIns="91440" tIns="45720" rIns="91440" bIns="45720" anchor="t">
            <a:spAutoFit/>
          </a:bodyPr>
          <a:lstStyle/>
          <a:p>
            <a:pPr marL="342900" indent="-342900">
              <a:spcAft>
                <a:spcPts val="600"/>
              </a:spcAft>
              <a:buFont typeface="Wingdings" panose="05000000000000000000" pitchFamily="2" charset="2"/>
              <a:buChar char="Ø"/>
            </a:pPr>
            <a:r>
              <a:rPr lang="hr-HR" sz="2000" dirty="0">
                <a:solidFill>
                  <a:srgbClr val="7030A0"/>
                </a:solidFill>
                <a:cs typeface="Segoe UI" panose="020B0502040204020203" pitchFamily="34" charset="0"/>
              </a:rPr>
              <a:t>Kako vam je bilo igrati ovu igru?</a:t>
            </a:r>
          </a:p>
          <a:p>
            <a:pPr marL="342900" indent="-342900">
              <a:spcAft>
                <a:spcPts val="600"/>
              </a:spcAft>
              <a:buFont typeface="Wingdings" panose="05000000000000000000" pitchFamily="2" charset="2"/>
              <a:buChar char="Ø"/>
            </a:pPr>
            <a:r>
              <a:rPr lang="hr-HR" sz="2000" dirty="0">
                <a:solidFill>
                  <a:srgbClr val="7030A0"/>
                </a:solidFill>
                <a:cs typeface="Segoe UI" panose="020B0502040204020203" pitchFamily="34" charset="0"/>
              </a:rPr>
              <a:t>Što ste naučili?</a:t>
            </a:r>
          </a:p>
          <a:p>
            <a:pPr marL="342900" indent="-342900">
              <a:spcAft>
                <a:spcPts val="600"/>
              </a:spcAft>
              <a:buFont typeface="Wingdings" panose="05000000000000000000" pitchFamily="2" charset="2"/>
              <a:buChar char="Ø"/>
            </a:pPr>
            <a:r>
              <a:rPr lang="hr-HR" sz="2000" dirty="0">
                <a:solidFill>
                  <a:srgbClr val="7030A0"/>
                </a:solidFill>
                <a:cs typeface="Segoe UI" panose="020B0502040204020203" pitchFamily="34" charset="0"/>
              </a:rPr>
              <a:t>Sviđa li vam se ova igra?</a:t>
            </a:r>
          </a:p>
          <a:p>
            <a:pPr marL="342900" indent="-342900">
              <a:spcAft>
                <a:spcPts val="600"/>
              </a:spcAft>
              <a:buFont typeface="Wingdings" panose="05000000000000000000" pitchFamily="2" charset="2"/>
              <a:buChar char="Ø"/>
            </a:pPr>
            <a:r>
              <a:rPr lang="hr-HR" sz="2000" dirty="0">
                <a:solidFill>
                  <a:srgbClr val="7030A0"/>
                </a:solidFill>
                <a:cs typeface="Segoe UI"/>
              </a:rPr>
              <a:t>Hoćete li ispričati nešto o ovoj igri svojim prijateljima?</a:t>
            </a:r>
            <a:endParaRPr lang="en-US" sz="2000" dirty="0">
              <a:solidFill>
                <a:srgbClr val="7030A0"/>
              </a:solidFill>
              <a:cs typeface="Segoe UI"/>
            </a:endParaRPr>
          </a:p>
        </p:txBody>
      </p:sp>
      <p:sp>
        <p:nvSpPr>
          <p:cNvPr id="27" name="Date Placeholder 26">
            <a:extLst>
              <a:ext uri="{FF2B5EF4-FFF2-40B4-BE49-F238E27FC236}">
                <a16:creationId xmlns:a16="http://schemas.microsoft.com/office/drawing/2014/main" id="{6F1ACE3E-B2E7-49F6-AF40-4157C6BEBFE9}"/>
              </a:ext>
            </a:extLst>
          </p:cNvPr>
          <p:cNvSpPr>
            <a:spLocks noGrp="1"/>
          </p:cNvSpPr>
          <p:nvPr>
            <p:ph type="dt" sz="half" idx="2"/>
          </p:nvPr>
        </p:nvSpPr>
        <p:spPr/>
        <p:txBody>
          <a:bodyPr/>
          <a:lstStyle/>
          <a:p>
            <a:fld id="{5A2722E9-D30F-45DD-9FAD-17F557D457EE}" type="datetime1">
              <a:rPr lang="hr-HR" smtClean="0"/>
              <a:t>8.12.2021.</a:t>
            </a:fld>
            <a:endParaRPr lang="en-US" dirty="0"/>
          </a:p>
        </p:txBody>
      </p:sp>
      <p:sp>
        <p:nvSpPr>
          <p:cNvPr id="28" name="Slide Number Placeholder 27">
            <a:extLst>
              <a:ext uri="{FF2B5EF4-FFF2-40B4-BE49-F238E27FC236}">
                <a16:creationId xmlns:a16="http://schemas.microsoft.com/office/drawing/2014/main" id="{D796C74D-1E90-45AF-B3F6-847871E3948A}"/>
              </a:ext>
            </a:extLst>
          </p:cNvPr>
          <p:cNvSpPr>
            <a:spLocks noGrp="1"/>
          </p:cNvSpPr>
          <p:nvPr>
            <p:ph type="sldNum" sz="quarter" idx="4"/>
          </p:nvPr>
        </p:nvSpPr>
        <p:spPr/>
        <p:txBody>
          <a:bodyPr/>
          <a:lstStyle/>
          <a:p>
            <a:fld id="{9860EDB8-5305-433F-BE41-D7A86D811DB3}" type="slidenum">
              <a:rPr lang="en-US" smtClean="0"/>
              <a:pPr/>
              <a:t>18</a:t>
            </a:fld>
            <a:endParaRPr lang="en-US" dirty="0"/>
          </a:p>
        </p:txBody>
      </p:sp>
    </p:spTree>
    <p:extLst>
      <p:ext uri="{BB962C8B-B14F-4D97-AF65-F5344CB8AC3E}">
        <p14:creationId xmlns:p14="http://schemas.microsoft.com/office/powerpoint/2010/main" val="36419630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21208" y="288923"/>
            <a:ext cx="11379244" cy="714687"/>
          </a:xfrm>
        </p:spPr>
        <p:txBody>
          <a:bodyPr/>
          <a:lstStyle/>
          <a:p>
            <a:r>
              <a:rPr lang="hr-HR" dirty="0"/>
              <a:t>Zaključak</a:t>
            </a:r>
            <a:endParaRPr lang="en-US" dirty="0"/>
          </a:p>
        </p:txBody>
      </p:sp>
      <p:sp>
        <p:nvSpPr>
          <p:cNvPr id="8" name="Content Placeholder 7">
            <a:extLst>
              <a:ext uri="{FF2B5EF4-FFF2-40B4-BE49-F238E27FC236}">
                <a16:creationId xmlns:a16="http://schemas.microsoft.com/office/drawing/2014/main" id="{39AA6535-7FDE-4B2D-B92F-5C3C5876E846}"/>
              </a:ext>
            </a:extLst>
          </p:cNvPr>
          <p:cNvSpPr>
            <a:spLocks noGrp="1"/>
          </p:cNvSpPr>
          <p:nvPr>
            <p:ph sz="quarter" idx="10"/>
          </p:nvPr>
        </p:nvSpPr>
        <p:spPr>
          <a:xfrm>
            <a:off x="521207" y="1550504"/>
            <a:ext cx="8484248" cy="4453132"/>
          </a:xfrm>
        </p:spPr>
        <p:txBody>
          <a:bodyPr vert="horz" lIns="91440" tIns="45720" rIns="91440" bIns="45720" rtlCol="0" anchor="t">
            <a:noAutofit/>
          </a:bodyPr>
          <a:lstStyle/>
          <a:p>
            <a:pPr marL="0" indent="0">
              <a:buNone/>
            </a:pPr>
            <a:r>
              <a:rPr lang="hr-HR" sz="1600" dirty="0">
                <a:solidFill>
                  <a:srgbClr val="7030A0"/>
                </a:solidFill>
              </a:rPr>
              <a:t>Što smo naučili?</a:t>
            </a:r>
          </a:p>
          <a:p>
            <a:pPr>
              <a:buFont typeface="Wingdings" panose="05000000000000000000" pitchFamily="2" charset="2"/>
              <a:buChar char="ü"/>
            </a:pPr>
            <a:r>
              <a:rPr lang="hr-HR" sz="1600" dirty="0">
                <a:solidFill>
                  <a:srgbClr val="7030A0"/>
                </a:solidFill>
              </a:rPr>
              <a:t>Mi smo svi jako važni.</a:t>
            </a:r>
          </a:p>
          <a:p>
            <a:pPr>
              <a:buFont typeface="Wingdings" panose="05000000000000000000" pitchFamily="2" charset="2"/>
              <a:buChar char="ü"/>
            </a:pPr>
            <a:r>
              <a:rPr lang="hr-HR" sz="1600" dirty="0">
                <a:solidFill>
                  <a:srgbClr val="7030A0"/>
                </a:solidFill>
              </a:rPr>
              <a:t>Ako želimo da nam je lijepo i da se osjećamo prihvaćeno, trebamo se ponašati prema drugima onako kako bismo htjeli da se drugi ponašaju prema nama.</a:t>
            </a:r>
          </a:p>
          <a:p>
            <a:pPr>
              <a:buFont typeface="Wingdings" panose="05000000000000000000" pitchFamily="2" charset="2"/>
              <a:buChar char="ü"/>
            </a:pPr>
            <a:r>
              <a:rPr lang="hr-HR" sz="1600" dirty="0">
                <a:solidFill>
                  <a:srgbClr val="7030A0"/>
                </a:solidFill>
              </a:rPr>
              <a:t>To što smo različiti je skroz u redu i da nije tako, bilo bi dosadno.</a:t>
            </a:r>
          </a:p>
          <a:p>
            <a:pPr>
              <a:buFont typeface="Wingdings" panose="05000000000000000000" pitchFamily="2" charset="2"/>
              <a:buChar char="ü"/>
            </a:pPr>
            <a:r>
              <a:rPr lang="hr-HR" sz="1600" dirty="0">
                <a:solidFill>
                  <a:srgbClr val="7030A0"/>
                </a:solidFill>
              </a:rPr>
              <a:t>Pristupačnost znači da svi, bez obzira na naše različitosti, možemo bez naprezanja, problema ili prepreka koristiti sve što nam treba u fizičkom smislu ili u digitalnom smislu, odnosno na računalu, tabletu ili mobitelu.</a:t>
            </a:r>
          </a:p>
          <a:p>
            <a:pPr>
              <a:buFont typeface="Wingdings" panose="05000000000000000000" pitchFamily="2" charset="2"/>
              <a:buChar char="ü"/>
            </a:pPr>
            <a:r>
              <a:rPr lang="hr-HR" sz="1600" dirty="0">
                <a:solidFill>
                  <a:srgbClr val="7030A0"/>
                </a:solidFill>
              </a:rPr>
              <a:t>Ako mislimo da nekome trebamo pomoći, uvijek trebamo pitati tu osobu treba li pomoć i ako nam kaže da treba, onda je pitamo kako možemo pomoći.</a:t>
            </a:r>
            <a:endParaRPr lang="hr-HR" sz="1600" dirty="0">
              <a:solidFill>
                <a:srgbClr val="7030A0"/>
              </a:solidFill>
              <a:cs typeface="Arial"/>
            </a:endParaRPr>
          </a:p>
          <a:p>
            <a:pPr marL="0" indent="0" algn="ctr">
              <a:buNone/>
            </a:pPr>
            <a:r>
              <a:rPr lang="hr-HR" sz="1600" b="1" dirty="0">
                <a:solidFill>
                  <a:srgbClr val="7030A0"/>
                </a:solidFill>
              </a:rPr>
              <a:t>Imate li vi još nešto za dodati? </a:t>
            </a:r>
          </a:p>
          <a:p>
            <a:pPr marL="0" indent="0">
              <a:buNone/>
            </a:pPr>
            <a:endParaRPr lang="hr-HR" dirty="0"/>
          </a:p>
        </p:txBody>
      </p:sp>
      <p:pic>
        <p:nvPicPr>
          <p:cNvPr id="3" name="Picture 2" descr="A picture containing text, chain, key&#10;&#10;Description automatically generated">
            <a:extLst>
              <a:ext uri="{FF2B5EF4-FFF2-40B4-BE49-F238E27FC236}">
                <a16:creationId xmlns:a16="http://schemas.microsoft.com/office/drawing/2014/main" id="{E872841A-BC10-4D69-9E48-CF0789314070}"/>
              </a:ext>
            </a:extLst>
          </p:cNvPr>
          <p:cNvPicPr>
            <a:picLocks noChangeAspect="1"/>
          </p:cNvPicPr>
          <p:nvPr/>
        </p:nvPicPr>
        <p:blipFill>
          <a:blip r:embed="rId3"/>
          <a:stretch>
            <a:fillRect/>
          </a:stretch>
        </p:blipFill>
        <p:spPr>
          <a:xfrm rot="1706850">
            <a:off x="8247046" y="1317937"/>
            <a:ext cx="4146135" cy="1948422"/>
          </a:xfrm>
          <a:prstGeom prst="rect">
            <a:avLst/>
          </a:prstGeom>
          <a:ln>
            <a:noFill/>
          </a:ln>
          <a:effectLst>
            <a:outerShdw blurRad="292100" dist="139700" dir="2700000" algn="tl" rotWithShape="0">
              <a:srgbClr val="333333">
                <a:alpha val="65000"/>
              </a:srgbClr>
            </a:outerShdw>
          </a:effectLst>
        </p:spPr>
      </p:pic>
      <p:sp>
        <p:nvSpPr>
          <p:cNvPr id="13" name="Date Placeholder 12">
            <a:extLst>
              <a:ext uri="{FF2B5EF4-FFF2-40B4-BE49-F238E27FC236}">
                <a16:creationId xmlns:a16="http://schemas.microsoft.com/office/drawing/2014/main" id="{2F51B609-DEBB-4F47-B072-C6AF23D21FD9}"/>
              </a:ext>
            </a:extLst>
          </p:cNvPr>
          <p:cNvSpPr>
            <a:spLocks noGrp="1"/>
          </p:cNvSpPr>
          <p:nvPr>
            <p:ph type="dt" sz="half" idx="2"/>
          </p:nvPr>
        </p:nvSpPr>
        <p:spPr/>
        <p:txBody>
          <a:bodyPr/>
          <a:lstStyle/>
          <a:p>
            <a:fld id="{1817E7B5-49CB-43EB-AA77-E9569E5246C6}" type="datetime1">
              <a:rPr lang="hr-HR" smtClean="0"/>
              <a:t>8.12.2021.</a:t>
            </a:fld>
            <a:endParaRPr lang="en-US" dirty="0"/>
          </a:p>
        </p:txBody>
      </p:sp>
      <p:sp>
        <p:nvSpPr>
          <p:cNvPr id="14" name="Slide Number Placeholder 13">
            <a:extLst>
              <a:ext uri="{FF2B5EF4-FFF2-40B4-BE49-F238E27FC236}">
                <a16:creationId xmlns:a16="http://schemas.microsoft.com/office/drawing/2014/main" id="{E7F873B7-0CBB-4D6A-B1B1-FC5498EE7520}"/>
              </a:ext>
            </a:extLst>
          </p:cNvPr>
          <p:cNvSpPr>
            <a:spLocks noGrp="1"/>
          </p:cNvSpPr>
          <p:nvPr>
            <p:ph type="sldNum" sz="quarter" idx="4"/>
          </p:nvPr>
        </p:nvSpPr>
        <p:spPr/>
        <p:txBody>
          <a:bodyPr/>
          <a:lstStyle/>
          <a:p>
            <a:fld id="{9860EDB8-5305-433F-BE41-D7A86D811DB3}" type="slidenum">
              <a:rPr lang="en-US" smtClean="0"/>
              <a:pPr/>
              <a:t>19</a:t>
            </a:fld>
            <a:endParaRPr lang="en-US" dirty="0"/>
          </a:p>
        </p:txBody>
      </p:sp>
    </p:spTree>
    <p:extLst>
      <p:ext uri="{BB962C8B-B14F-4D97-AF65-F5344CB8AC3E}">
        <p14:creationId xmlns:p14="http://schemas.microsoft.com/office/powerpoint/2010/main" val="14943270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F00119-46E0-432C-B4FA-8B07A8AEA703}"/>
              </a:ext>
            </a:extLst>
          </p:cNvPr>
          <p:cNvSpPr>
            <a:spLocks noGrp="1"/>
          </p:cNvSpPr>
          <p:nvPr>
            <p:ph type="dt" sz="half" idx="2"/>
          </p:nvPr>
        </p:nvSpPr>
        <p:spPr>
          <a:xfrm>
            <a:off x="539496" y="6203952"/>
            <a:ext cx="3276600" cy="365125"/>
          </a:xfrm>
        </p:spPr>
        <p:txBody>
          <a:bodyPr/>
          <a:lstStyle/>
          <a:p>
            <a:fld id="{C754D2F4-E31E-4FE1-8786-A1C647C497FC}" type="datetime1">
              <a:rPr lang="hr-HR" smtClean="0"/>
              <a:pPr/>
              <a:t>8.12.2021.</a:t>
            </a:fld>
            <a:endParaRPr lang="en-US" dirty="0"/>
          </a:p>
        </p:txBody>
      </p:sp>
      <p:sp>
        <p:nvSpPr>
          <p:cNvPr id="3" name="Slide Number Placeholder 2">
            <a:extLst>
              <a:ext uri="{FF2B5EF4-FFF2-40B4-BE49-F238E27FC236}">
                <a16:creationId xmlns:a16="http://schemas.microsoft.com/office/drawing/2014/main" id="{3D4F31C2-9726-4749-B0FA-69CC4F40F906}"/>
              </a:ext>
            </a:extLst>
          </p:cNvPr>
          <p:cNvSpPr>
            <a:spLocks noGrp="1"/>
          </p:cNvSpPr>
          <p:nvPr>
            <p:ph type="sldNum" sz="quarter" idx="4"/>
          </p:nvPr>
        </p:nvSpPr>
        <p:spPr>
          <a:xfrm>
            <a:off x="8371926" y="6203952"/>
            <a:ext cx="3276600" cy="365125"/>
          </a:xfrm>
        </p:spPr>
        <p:txBody>
          <a:bodyPr/>
          <a:lstStyle/>
          <a:p>
            <a:fld id="{9860EDB8-5305-433F-BE41-D7A86D811DB3}" type="slidenum">
              <a:rPr lang="en-US" smtClean="0"/>
              <a:pPr/>
              <a:t>2</a:t>
            </a:fld>
            <a:endParaRPr lang="en-US" dirty="0"/>
          </a:p>
        </p:txBody>
      </p:sp>
      <p:sp>
        <p:nvSpPr>
          <p:cNvPr id="4" name="Title 3">
            <a:extLst>
              <a:ext uri="{FF2B5EF4-FFF2-40B4-BE49-F238E27FC236}">
                <a16:creationId xmlns:a16="http://schemas.microsoft.com/office/drawing/2014/main" id="{2EB4FE83-E2A1-4151-BCDC-31FFF41F805D}"/>
              </a:ext>
            </a:extLst>
          </p:cNvPr>
          <p:cNvSpPr>
            <a:spLocks noGrp="1"/>
          </p:cNvSpPr>
          <p:nvPr>
            <p:ph type="title"/>
          </p:nvPr>
        </p:nvSpPr>
        <p:spPr>
          <a:xfrm>
            <a:off x="521208" y="448056"/>
            <a:ext cx="11214100" cy="555554"/>
          </a:xfrm>
        </p:spPr>
        <p:txBody>
          <a:bodyPr/>
          <a:lstStyle/>
          <a:p>
            <a:r>
              <a:rPr lang="en-US" dirty="0" err="1">
                <a:solidFill>
                  <a:srgbClr val="7030A0"/>
                </a:solidFill>
              </a:rPr>
              <a:t>Predstavljanje</a:t>
            </a:r>
            <a:r>
              <a:rPr lang="en-US" dirty="0">
                <a:solidFill>
                  <a:srgbClr val="7030A0"/>
                </a:solidFill>
              </a:rPr>
              <a:t> </a:t>
            </a:r>
            <a:r>
              <a:rPr lang="en-US" dirty="0" err="1">
                <a:solidFill>
                  <a:srgbClr val="7030A0"/>
                </a:solidFill>
              </a:rPr>
              <a:t>predavača</a:t>
            </a:r>
            <a:endParaRPr lang="hr-HR" dirty="0">
              <a:solidFill>
                <a:srgbClr val="7030A0"/>
              </a:solidFill>
            </a:endParaRPr>
          </a:p>
        </p:txBody>
      </p:sp>
      <p:sp>
        <p:nvSpPr>
          <p:cNvPr id="9" name="Content Placeholder 8">
            <a:extLst>
              <a:ext uri="{FF2B5EF4-FFF2-40B4-BE49-F238E27FC236}">
                <a16:creationId xmlns:a16="http://schemas.microsoft.com/office/drawing/2014/main" id="{2EF4BE41-9E43-4D59-BB1D-0E8EE4716505}"/>
              </a:ext>
            </a:extLst>
          </p:cNvPr>
          <p:cNvSpPr>
            <a:spLocks noGrp="1"/>
          </p:cNvSpPr>
          <p:nvPr>
            <p:ph sz="quarter" idx="10"/>
          </p:nvPr>
        </p:nvSpPr>
        <p:spPr/>
        <p:txBody>
          <a:bodyPr/>
          <a:lstStyle/>
          <a:p>
            <a:endParaRPr lang="hr-HR" dirty="0"/>
          </a:p>
        </p:txBody>
      </p:sp>
    </p:spTree>
    <p:extLst>
      <p:ext uri="{BB962C8B-B14F-4D97-AF65-F5344CB8AC3E}">
        <p14:creationId xmlns:p14="http://schemas.microsoft.com/office/powerpoint/2010/main" val="13616832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4B5D59BC-7D85-4DEA-9FBC-6CB1E90FFA26}"/>
              </a:ext>
            </a:extLst>
          </p:cNvPr>
          <p:cNvSpPr>
            <a:spLocks noGrp="1"/>
          </p:cNvSpPr>
          <p:nvPr>
            <p:ph type="title"/>
          </p:nvPr>
        </p:nvSpPr>
        <p:spPr/>
        <p:txBody>
          <a:bodyPr/>
          <a:lstStyle/>
          <a:p>
            <a:r>
              <a:rPr lang="hr-HR" dirty="0">
                <a:solidFill>
                  <a:srgbClr val="7030A0"/>
                </a:solidFill>
              </a:rPr>
              <a:t>Hvala svima na pažnji!</a:t>
            </a:r>
          </a:p>
        </p:txBody>
      </p:sp>
      <p:pic>
        <p:nvPicPr>
          <p:cNvPr id="18" name="Picture Placeholder 17" descr="A picture containing text, clipart, businesscard&#10;&#10;Description automatically generated">
            <a:extLst>
              <a:ext uri="{FF2B5EF4-FFF2-40B4-BE49-F238E27FC236}">
                <a16:creationId xmlns:a16="http://schemas.microsoft.com/office/drawing/2014/main" id="{248FC7D6-5280-41FA-94D8-5BBE35F2C387}"/>
              </a:ext>
            </a:extLst>
          </p:cNvPr>
          <p:cNvPicPr>
            <a:picLocks noGrp="1" noChangeAspect="1"/>
          </p:cNvPicPr>
          <p:nvPr>
            <p:ph type="pic" sz="quarter" idx="10"/>
          </p:nvPr>
        </p:nvPicPr>
        <p:blipFill rotWithShape="1">
          <a:blip r:embed="rId3"/>
          <a:srcRect l="-32586" t="-127990" r="-23960" b="-149283"/>
          <a:stretch/>
        </p:blipFill>
        <p:spPr>
          <a:xfrm>
            <a:off x="6506241" y="1143000"/>
            <a:ext cx="4572000" cy="4572000"/>
          </a:xfrm>
        </p:spPr>
      </p:pic>
    </p:spTree>
    <p:extLst>
      <p:ext uri="{BB962C8B-B14F-4D97-AF65-F5344CB8AC3E}">
        <p14:creationId xmlns:p14="http://schemas.microsoft.com/office/powerpoint/2010/main" val="2018465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datuma 1">
            <a:extLst>
              <a:ext uri="{FF2B5EF4-FFF2-40B4-BE49-F238E27FC236}">
                <a16:creationId xmlns:a16="http://schemas.microsoft.com/office/drawing/2014/main" id="{B20BD7E8-1ECB-4EDE-8385-AA077ACDD0AF}"/>
              </a:ext>
            </a:extLst>
          </p:cNvPr>
          <p:cNvSpPr>
            <a:spLocks noGrp="1"/>
          </p:cNvSpPr>
          <p:nvPr>
            <p:ph type="dt" sz="half" idx="2"/>
          </p:nvPr>
        </p:nvSpPr>
        <p:spPr/>
        <p:txBody>
          <a:bodyPr/>
          <a:lstStyle/>
          <a:p>
            <a:fld id="{C754D2F4-E31E-4FE1-8786-A1C647C497FC}" type="datetime1">
              <a:rPr lang="hr-HR" smtClean="0"/>
              <a:t>8.12.2021.</a:t>
            </a:fld>
            <a:endParaRPr lang="en-US" dirty="0"/>
          </a:p>
        </p:txBody>
      </p:sp>
      <p:sp>
        <p:nvSpPr>
          <p:cNvPr id="3" name="Rezervirano mjesto broja slajda 2">
            <a:extLst>
              <a:ext uri="{FF2B5EF4-FFF2-40B4-BE49-F238E27FC236}">
                <a16:creationId xmlns:a16="http://schemas.microsoft.com/office/drawing/2014/main" id="{B8375104-1AF4-4EC1-9041-FEA5AB1B58C8}"/>
              </a:ext>
            </a:extLst>
          </p:cNvPr>
          <p:cNvSpPr>
            <a:spLocks noGrp="1"/>
          </p:cNvSpPr>
          <p:nvPr>
            <p:ph type="sldNum" sz="quarter" idx="4"/>
          </p:nvPr>
        </p:nvSpPr>
        <p:spPr/>
        <p:txBody>
          <a:bodyPr/>
          <a:lstStyle/>
          <a:p>
            <a:fld id="{9860EDB8-5305-433F-BE41-D7A86D811DB3}" type="slidenum">
              <a:rPr lang="en-US" smtClean="0"/>
              <a:pPr/>
              <a:t>3</a:t>
            </a:fld>
            <a:endParaRPr lang="en-US" dirty="0"/>
          </a:p>
        </p:txBody>
      </p:sp>
      <p:sp>
        <p:nvSpPr>
          <p:cNvPr id="4" name="Naslov 3">
            <a:extLst>
              <a:ext uri="{FF2B5EF4-FFF2-40B4-BE49-F238E27FC236}">
                <a16:creationId xmlns:a16="http://schemas.microsoft.com/office/drawing/2014/main" id="{91F29024-9DC6-48BA-88AD-08926398BDD9}"/>
              </a:ext>
            </a:extLst>
          </p:cNvPr>
          <p:cNvSpPr>
            <a:spLocks noGrp="1"/>
          </p:cNvSpPr>
          <p:nvPr>
            <p:ph type="title"/>
          </p:nvPr>
        </p:nvSpPr>
        <p:spPr/>
        <p:txBody>
          <a:bodyPr/>
          <a:lstStyle/>
          <a:p>
            <a:r>
              <a:rPr lang="hr-HR" dirty="0">
                <a:solidFill>
                  <a:srgbClr val="7030A0"/>
                </a:solidFill>
              </a:rPr>
              <a:t>Sadržaj radionice </a:t>
            </a:r>
          </a:p>
        </p:txBody>
      </p:sp>
      <p:sp>
        <p:nvSpPr>
          <p:cNvPr id="5" name="Rezervirano mjesto sadržaja 4">
            <a:extLst>
              <a:ext uri="{FF2B5EF4-FFF2-40B4-BE49-F238E27FC236}">
                <a16:creationId xmlns:a16="http://schemas.microsoft.com/office/drawing/2014/main" id="{6794BD51-1280-4DD9-82FC-8AFE02600C59}"/>
              </a:ext>
            </a:extLst>
          </p:cNvPr>
          <p:cNvSpPr>
            <a:spLocks noGrp="1"/>
          </p:cNvSpPr>
          <p:nvPr>
            <p:ph sz="quarter" idx="10"/>
          </p:nvPr>
        </p:nvSpPr>
        <p:spPr>
          <a:xfrm>
            <a:off x="521208" y="1274617"/>
            <a:ext cx="11426524" cy="4636655"/>
          </a:xfrm>
        </p:spPr>
        <p:txBody>
          <a:bodyPr vert="horz" lIns="91440" tIns="45720" rIns="91440" bIns="45720" rtlCol="0" anchor="t">
            <a:normAutofit/>
          </a:bodyPr>
          <a:lstStyle/>
          <a:p>
            <a:pPr>
              <a:buFont typeface="Wingdings" panose="05000000000000000000" pitchFamily="2" charset="2"/>
              <a:buChar char="Ø"/>
            </a:pPr>
            <a:r>
              <a:rPr lang="hr-HR" sz="1800" dirty="0">
                <a:solidFill>
                  <a:srgbClr val="7030A0"/>
                </a:solidFill>
              </a:rPr>
              <a:t>Kratki razgovor vezano za to kako vi, učenici, doživljavate osnovne pojmove o kojima ćemo danas razgovarati</a:t>
            </a:r>
          </a:p>
          <a:p>
            <a:pPr>
              <a:buFont typeface="Wingdings" panose="05000000000000000000" pitchFamily="2" charset="2"/>
              <a:buChar char="Ø"/>
            </a:pPr>
            <a:r>
              <a:rPr lang="hr-HR" sz="1800" dirty="0">
                <a:solidFill>
                  <a:srgbClr val="7030A0"/>
                </a:solidFill>
              </a:rPr>
              <a:t>Upoznajemo nove pojmove: različitost, društvena uključenost, pristupačnost, uočavamo ispravan način komunikacije</a:t>
            </a:r>
          </a:p>
          <a:p>
            <a:pPr>
              <a:buFont typeface="Wingdings" panose="05000000000000000000" pitchFamily="2" charset="2"/>
              <a:buChar char="Ø"/>
            </a:pPr>
            <a:r>
              <a:rPr lang="hr-HR" sz="1800" dirty="0">
                <a:solidFill>
                  <a:srgbClr val="7030A0"/>
                </a:solidFill>
              </a:rPr>
              <a:t>Komuniciramo s osobama s invaliditetom, slušamo priče iz njihova života</a:t>
            </a:r>
          </a:p>
          <a:p>
            <a:pPr>
              <a:buFont typeface="Wingdings" panose="05000000000000000000" pitchFamily="2" charset="2"/>
              <a:buChar char="Ø"/>
            </a:pPr>
            <a:r>
              <a:rPr lang="hr-HR" sz="1800" dirty="0">
                <a:solidFill>
                  <a:srgbClr val="7030A0"/>
                </a:solidFill>
              </a:rPr>
              <a:t>Upoznajemo aplikaciju </a:t>
            </a:r>
            <a:r>
              <a:rPr lang="hr-HR" sz="1800" dirty="0" err="1">
                <a:solidFill>
                  <a:srgbClr val="7030A0"/>
                </a:solidFill>
              </a:rPr>
              <a:t>Susretnica</a:t>
            </a:r>
            <a:r>
              <a:rPr lang="hr-HR" sz="1800" dirty="0">
                <a:solidFill>
                  <a:srgbClr val="7030A0"/>
                </a:solidFill>
              </a:rPr>
              <a:t> – čemu služi ta aplikacija, kako se koristi i igramo igru</a:t>
            </a:r>
            <a:endParaRPr lang="hr-HR" sz="1800" dirty="0">
              <a:solidFill>
                <a:srgbClr val="7030A0"/>
              </a:solidFill>
              <a:cs typeface="Arial"/>
            </a:endParaRPr>
          </a:p>
          <a:p>
            <a:pPr>
              <a:buFont typeface="Wingdings" panose="05000000000000000000" pitchFamily="2" charset="2"/>
              <a:buChar char="Ø"/>
            </a:pPr>
            <a:r>
              <a:rPr lang="hr-HR" sz="1800" dirty="0">
                <a:solidFill>
                  <a:srgbClr val="7030A0"/>
                </a:solidFill>
              </a:rPr>
              <a:t>Zaključujemo koja je uloga svakog učenika i svakog od nas u društvu i razgovaramo o dojmovima </a:t>
            </a:r>
          </a:p>
          <a:p>
            <a:endParaRPr lang="hr-HR" dirty="0"/>
          </a:p>
          <a:p>
            <a:endParaRPr lang="hr-HR" dirty="0"/>
          </a:p>
        </p:txBody>
      </p:sp>
      <p:pic>
        <p:nvPicPr>
          <p:cNvPr id="6" name="Slika 5">
            <a:extLst>
              <a:ext uri="{FF2B5EF4-FFF2-40B4-BE49-F238E27FC236}">
                <a16:creationId xmlns:a16="http://schemas.microsoft.com/office/drawing/2014/main" id="{ABB71A7E-B6DD-490D-9A9E-8D899259388B}"/>
              </a:ext>
            </a:extLst>
          </p:cNvPr>
          <p:cNvPicPr>
            <a:picLocks noChangeAspect="1"/>
          </p:cNvPicPr>
          <p:nvPr/>
        </p:nvPicPr>
        <p:blipFill>
          <a:blip r:embed="rId3"/>
          <a:stretch>
            <a:fillRect/>
          </a:stretch>
        </p:blipFill>
        <p:spPr>
          <a:xfrm>
            <a:off x="11041000" y="5006109"/>
            <a:ext cx="906732" cy="905163"/>
          </a:xfrm>
          <a:prstGeom prst="rect">
            <a:avLst/>
          </a:prstGeom>
        </p:spPr>
      </p:pic>
    </p:spTree>
    <p:extLst>
      <p:ext uri="{BB962C8B-B14F-4D97-AF65-F5344CB8AC3E}">
        <p14:creationId xmlns:p14="http://schemas.microsoft.com/office/powerpoint/2010/main" val="255032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21208" y="288923"/>
            <a:ext cx="11379244" cy="714687"/>
          </a:xfrm>
        </p:spPr>
        <p:txBody>
          <a:bodyPr/>
          <a:lstStyle/>
          <a:p>
            <a:r>
              <a:rPr lang="hr-HR" dirty="0"/>
              <a:t>Različitost </a:t>
            </a:r>
            <a:endParaRPr lang="en-US" dirty="0"/>
          </a:p>
        </p:txBody>
      </p:sp>
      <p:sp>
        <p:nvSpPr>
          <p:cNvPr id="8" name="Content Placeholder 7">
            <a:extLst>
              <a:ext uri="{FF2B5EF4-FFF2-40B4-BE49-F238E27FC236}">
                <a16:creationId xmlns:a16="http://schemas.microsoft.com/office/drawing/2014/main" id="{39AA6535-7FDE-4B2D-B92F-5C3C5876E846}"/>
              </a:ext>
            </a:extLst>
          </p:cNvPr>
          <p:cNvSpPr>
            <a:spLocks noGrp="1"/>
          </p:cNvSpPr>
          <p:nvPr>
            <p:ph sz="quarter" idx="10"/>
          </p:nvPr>
        </p:nvSpPr>
        <p:spPr>
          <a:xfrm>
            <a:off x="521206" y="1505528"/>
            <a:ext cx="9537194" cy="4698424"/>
          </a:xfrm>
        </p:spPr>
        <p:txBody>
          <a:bodyPr vert="horz" lIns="91440" tIns="45720" rIns="91440" bIns="45720" rtlCol="0" anchor="t">
            <a:noAutofit/>
          </a:bodyPr>
          <a:lstStyle/>
          <a:p>
            <a:pPr marL="0" indent="0" algn="just">
              <a:buNone/>
            </a:pPr>
            <a:r>
              <a:rPr lang="hr-HR" sz="1600" dirty="0">
                <a:solidFill>
                  <a:srgbClr val="7030A0"/>
                </a:solidFill>
                <a:effectLst/>
                <a:ea typeface="Times New Roman" panose="02020603050405020304" pitchFamily="18" charset="0"/>
              </a:rPr>
              <a:t>1. Što za vas znači različitost? Jesu li kruške i jabuke iste? Ili su po nečemu iste, a po nečemu različite?</a:t>
            </a:r>
          </a:p>
          <a:p>
            <a:pPr algn="just">
              <a:buFont typeface="Wingdings" panose="05000000000000000000" pitchFamily="2" charset="2"/>
              <a:buChar char="Ø"/>
            </a:pPr>
            <a:r>
              <a:rPr lang="hr-HR" sz="1600" dirty="0">
                <a:solidFill>
                  <a:srgbClr val="00B050"/>
                </a:solidFill>
                <a:ea typeface="Times New Roman" panose="02020603050405020304" pitchFamily="18" charset="0"/>
              </a:rPr>
              <a:t>I</a:t>
            </a:r>
            <a:r>
              <a:rPr lang="hr-HR" sz="1600" dirty="0">
                <a:solidFill>
                  <a:srgbClr val="00B050"/>
                </a:solidFill>
                <a:effectLst/>
                <a:ea typeface="Times New Roman" panose="02020603050405020304" pitchFamily="18" charset="0"/>
              </a:rPr>
              <a:t> kruške i jabuke su voće, ali kruška drugačije izgleda od jabuke, ima drugačiji okus i netko više voli kruške, a netko drugi više voli jabuke. </a:t>
            </a:r>
            <a:endParaRPr lang="hr-HR" sz="1600" dirty="0">
              <a:solidFill>
                <a:srgbClr val="00B050"/>
              </a:solidFill>
              <a:ea typeface="Times New Roman" panose="02020603050405020304" pitchFamily="18" charset="0"/>
            </a:endParaRPr>
          </a:p>
          <a:p>
            <a:pPr algn="just">
              <a:buFont typeface="Wingdings" panose="05000000000000000000" pitchFamily="2" charset="2"/>
              <a:buChar char="§"/>
            </a:pPr>
            <a:r>
              <a:rPr lang="hr-HR" sz="1600" dirty="0">
                <a:solidFill>
                  <a:srgbClr val="7030A0"/>
                </a:solidFill>
                <a:ea typeface="Times New Roman" panose="02020603050405020304" pitchFamily="18" charset="0"/>
              </a:rPr>
              <a:t>Je</a:t>
            </a:r>
            <a:r>
              <a:rPr lang="hr-HR" sz="1600" dirty="0">
                <a:solidFill>
                  <a:srgbClr val="7030A0"/>
                </a:solidFill>
                <a:effectLst/>
                <a:ea typeface="Times New Roman" panose="02020603050405020304" pitchFamily="18" charset="0"/>
              </a:rPr>
              <a:t> li u redu ako vi više volite kruške, a netko drugi iz razreda jabuke? Ili mislite da svi trebaju voljeti isto ono što vi volite jesti?</a:t>
            </a:r>
            <a:endParaRPr lang="hr-HR" sz="1600" dirty="0">
              <a:ea typeface="Times New Roman" panose="02020603050405020304" pitchFamily="18" charset="0"/>
            </a:endParaRPr>
          </a:p>
          <a:p>
            <a:pPr marL="0" indent="0" algn="just">
              <a:buNone/>
            </a:pPr>
            <a:r>
              <a:rPr lang="hr-HR" sz="1600" dirty="0">
                <a:solidFill>
                  <a:srgbClr val="7030A0"/>
                </a:solidFill>
              </a:rPr>
              <a:t>2. Ako vama žuta boja nije lijepa, mislite li da je u redu zadirkivati nekoga iz razreda tko voli žutu boju i nosi žute tenisice?</a:t>
            </a:r>
          </a:p>
          <a:p>
            <a:pPr marL="0" indent="0" algn="just">
              <a:buNone/>
            </a:pPr>
            <a:endParaRPr lang="hr-HR" sz="1600" dirty="0">
              <a:solidFill>
                <a:srgbClr val="7030A0"/>
              </a:solidFill>
            </a:endParaRPr>
          </a:p>
          <a:p>
            <a:pPr marL="0" indent="0" algn="ctr">
              <a:buNone/>
            </a:pPr>
            <a:r>
              <a:rPr lang="hr-HR" sz="1600" b="1" dirty="0">
                <a:solidFill>
                  <a:srgbClr val="7030A0"/>
                </a:solidFill>
              </a:rPr>
              <a:t>Što možemo zaključiti? </a:t>
            </a:r>
          </a:p>
          <a:p>
            <a:pPr>
              <a:buFont typeface="Wingdings" panose="05000000000000000000" pitchFamily="2" charset="2"/>
              <a:buChar char="ü"/>
            </a:pPr>
            <a:r>
              <a:rPr lang="hr-HR" sz="1600" dirty="0">
                <a:solidFill>
                  <a:srgbClr val="7030A0"/>
                </a:solidFill>
              </a:rPr>
              <a:t>Mi smo različiti, netko više voli kruške od jabuka, netko voli crvenu, netko drugi žutu boju, netko ima crnu kosu, netko drugi smeđu i to je baš lijepo jer bilo bi dosadno da smo svi isti, zar ne?</a:t>
            </a:r>
          </a:p>
        </p:txBody>
      </p:sp>
      <p:pic>
        <p:nvPicPr>
          <p:cNvPr id="3" name="Picture 2" descr="A picture containing text, chain, key&#10;&#10;Description automatically generated">
            <a:extLst>
              <a:ext uri="{FF2B5EF4-FFF2-40B4-BE49-F238E27FC236}">
                <a16:creationId xmlns:a16="http://schemas.microsoft.com/office/drawing/2014/main" id="{E872841A-BC10-4D69-9E48-CF0789314070}"/>
              </a:ext>
            </a:extLst>
          </p:cNvPr>
          <p:cNvPicPr>
            <a:picLocks noChangeAspect="1"/>
          </p:cNvPicPr>
          <p:nvPr/>
        </p:nvPicPr>
        <p:blipFill>
          <a:blip r:embed="rId3"/>
          <a:stretch>
            <a:fillRect/>
          </a:stretch>
        </p:blipFill>
        <p:spPr>
          <a:xfrm rot="1706850">
            <a:off x="9783783" y="1521690"/>
            <a:ext cx="2469344" cy="1160436"/>
          </a:xfrm>
          <a:prstGeom prst="rect">
            <a:avLst/>
          </a:prstGeom>
          <a:ln>
            <a:noFill/>
          </a:ln>
          <a:effectLst>
            <a:outerShdw blurRad="292100" dist="139700" dir="2700000" algn="tl" rotWithShape="0">
              <a:srgbClr val="333333">
                <a:alpha val="65000"/>
              </a:srgbClr>
            </a:outerShdw>
          </a:effectLst>
        </p:spPr>
      </p:pic>
      <p:sp>
        <p:nvSpPr>
          <p:cNvPr id="13" name="Date Placeholder 12">
            <a:extLst>
              <a:ext uri="{FF2B5EF4-FFF2-40B4-BE49-F238E27FC236}">
                <a16:creationId xmlns:a16="http://schemas.microsoft.com/office/drawing/2014/main" id="{2F51B609-DEBB-4F47-B072-C6AF23D21FD9}"/>
              </a:ext>
            </a:extLst>
          </p:cNvPr>
          <p:cNvSpPr>
            <a:spLocks noGrp="1"/>
          </p:cNvSpPr>
          <p:nvPr>
            <p:ph type="dt" sz="half" idx="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817E7B5-49CB-43EB-AA77-E9569E5246C6}" type="datetime1">
              <a:rPr kumimoji="0" lang="hr-HR" sz="1200" b="0" i="0" u="none" strike="noStrike" kern="1200" cap="none" spc="0" normalizeH="0" baseline="0" noProof="0" smtClean="0">
                <a:ln>
                  <a:noFill/>
                </a:ln>
                <a:solidFill>
                  <a:srgbClr val="404040">
                    <a:lumMod val="65000"/>
                    <a:lumOff val="35000"/>
                  </a:srgbClr>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8.12.2021.</a:t>
            </a:fld>
            <a:endParaRPr kumimoji="0" lang="en-US" sz="1200" b="0" i="0" u="none" strike="noStrike" kern="1200" cap="none" spc="0" normalizeH="0" baseline="0" noProof="0" dirty="0">
              <a:ln>
                <a:noFill/>
              </a:ln>
              <a:solidFill>
                <a:srgbClr val="404040">
                  <a:lumMod val="65000"/>
                  <a:lumOff val="35000"/>
                </a:srgbClr>
              </a:solidFill>
              <a:effectLst/>
              <a:uLnTx/>
              <a:uFillTx/>
              <a:latin typeface="Arial" panose="020B0604020202020204"/>
              <a:ea typeface="+mn-ea"/>
              <a:cs typeface="+mn-cs"/>
            </a:endParaRPr>
          </a:p>
        </p:txBody>
      </p:sp>
      <p:sp>
        <p:nvSpPr>
          <p:cNvPr id="14" name="Slide Number Placeholder 13">
            <a:extLst>
              <a:ext uri="{FF2B5EF4-FFF2-40B4-BE49-F238E27FC236}">
                <a16:creationId xmlns:a16="http://schemas.microsoft.com/office/drawing/2014/main" id="{E7F873B7-0CBB-4D6A-B1B1-FC5498EE7520}"/>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60EDB8-5305-433F-BE41-D7A86D811DB3}" type="slidenum">
              <a:rPr kumimoji="0" lang="en-US" sz="1200" b="0" i="0" u="none" strike="noStrike" kern="1200" cap="none" spc="0" normalizeH="0" baseline="0" noProof="0" smtClean="0">
                <a:ln>
                  <a:noFill/>
                </a:ln>
                <a:solidFill>
                  <a:srgbClr val="404040">
                    <a:lumMod val="65000"/>
                    <a:lumOff val="35000"/>
                  </a:srgb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srgbClr val="404040">
                  <a:lumMod val="65000"/>
                  <a:lumOff val="35000"/>
                </a:srgb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6795763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21208" y="288923"/>
            <a:ext cx="11379244" cy="714687"/>
          </a:xfrm>
        </p:spPr>
        <p:txBody>
          <a:bodyPr/>
          <a:lstStyle/>
          <a:p>
            <a:r>
              <a:rPr lang="hr-HR" dirty="0"/>
              <a:t>Društvena uključenost 1/2</a:t>
            </a:r>
            <a:endParaRPr lang="en-US" dirty="0"/>
          </a:p>
        </p:txBody>
      </p:sp>
      <p:sp>
        <p:nvSpPr>
          <p:cNvPr id="8" name="Content Placeholder 7">
            <a:extLst>
              <a:ext uri="{FF2B5EF4-FFF2-40B4-BE49-F238E27FC236}">
                <a16:creationId xmlns:a16="http://schemas.microsoft.com/office/drawing/2014/main" id="{39AA6535-7FDE-4B2D-B92F-5C3C5876E846}"/>
              </a:ext>
            </a:extLst>
          </p:cNvPr>
          <p:cNvSpPr>
            <a:spLocks noGrp="1"/>
          </p:cNvSpPr>
          <p:nvPr>
            <p:ph sz="quarter" idx="10"/>
          </p:nvPr>
        </p:nvSpPr>
        <p:spPr>
          <a:xfrm>
            <a:off x="521206" y="1505527"/>
            <a:ext cx="9232393" cy="4461163"/>
          </a:xfrm>
        </p:spPr>
        <p:txBody>
          <a:bodyPr vert="horz" lIns="91440" tIns="45720" rIns="91440" bIns="45720" rtlCol="0" anchor="t">
            <a:noAutofit/>
          </a:bodyPr>
          <a:lstStyle/>
          <a:p>
            <a:pPr algn="just">
              <a:buFont typeface="Wingdings" panose="05000000000000000000" pitchFamily="2" charset="2"/>
              <a:buChar char="Ø"/>
            </a:pPr>
            <a:r>
              <a:rPr lang="hr-HR" sz="1800" dirty="0">
                <a:solidFill>
                  <a:srgbClr val="7030A0"/>
                </a:solidFill>
              </a:rPr>
              <a:t>Jeste li čuli za riječ </a:t>
            </a:r>
            <a:r>
              <a:rPr lang="hr-HR" sz="1800" b="1" dirty="0">
                <a:solidFill>
                  <a:srgbClr val="7030A0"/>
                </a:solidFill>
              </a:rPr>
              <a:t>društveno</a:t>
            </a:r>
            <a:r>
              <a:rPr lang="hr-HR" sz="1800" dirty="0">
                <a:solidFill>
                  <a:srgbClr val="7030A0"/>
                </a:solidFill>
              </a:rPr>
              <a:t>? Što ta riječ za vas znači? Kako biste vi opisali društvo ili nešto što je društveno?</a:t>
            </a:r>
          </a:p>
          <a:p>
            <a:pPr algn="just">
              <a:buFont typeface="Wingdings" panose="05000000000000000000" pitchFamily="2" charset="2"/>
              <a:buChar char="Ø"/>
            </a:pPr>
            <a:r>
              <a:rPr lang="hr-HR" sz="1800" dirty="0">
                <a:solidFill>
                  <a:srgbClr val="7030A0"/>
                </a:solidFill>
              </a:rPr>
              <a:t>Slažete li se s time da je društvo neka skupina ljudi? </a:t>
            </a:r>
          </a:p>
          <a:p>
            <a:pPr algn="just">
              <a:buFont typeface="Wingdings" panose="05000000000000000000" pitchFamily="2" charset="2"/>
              <a:buChar char="Ø"/>
            </a:pPr>
            <a:r>
              <a:rPr lang="hr-HR" sz="1800">
                <a:solidFill>
                  <a:srgbClr val="7030A0"/>
                </a:solidFill>
              </a:rPr>
              <a:t>Slažete li se s time da ta skupina ljudi radi nešto zajedno?</a:t>
            </a:r>
            <a:endParaRPr lang="hr-HR" sz="1800">
              <a:solidFill>
                <a:srgbClr val="7030A0"/>
              </a:solidFill>
              <a:cs typeface="Arial"/>
            </a:endParaRPr>
          </a:p>
          <a:p>
            <a:pPr algn="just">
              <a:buFont typeface="Wingdings" panose="05000000000000000000" pitchFamily="2" charset="2"/>
              <a:buChar char="Ø"/>
            </a:pPr>
            <a:r>
              <a:rPr lang="hr-HR" sz="1800" dirty="0">
                <a:solidFill>
                  <a:srgbClr val="7030A0"/>
                </a:solidFill>
              </a:rPr>
              <a:t>Slažete li se s time da u toj skupini ljudi ima puno različitih ljudi, odnosno da ti ljudi različito izgledaju, zanimaju ih različite stvari, vole različitu hranu, sviđaju im se različiti sportovi ili im se sportovi uopće ne sviđaju? </a:t>
            </a:r>
          </a:p>
          <a:p>
            <a:pPr marL="0" indent="0" algn="ctr">
              <a:buNone/>
            </a:pPr>
            <a:endParaRPr lang="hr-HR" sz="1800" b="1" dirty="0">
              <a:solidFill>
                <a:srgbClr val="7030A0"/>
              </a:solidFill>
            </a:endParaRPr>
          </a:p>
          <a:p>
            <a:pPr marL="0" indent="0" algn="ctr">
              <a:buNone/>
            </a:pPr>
            <a:r>
              <a:rPr lang="hr-HR" sz="1800" b="1" dirty="0">
                <a:solidFill>
                  <a:srgbClr val="7030A0"/>
                </a:solidFill>
              </a:rPr>
              <a:t>Možemo reći da je društvo skup ljudi koji ostvaruju komunikaciju (razgovaraju) i surađuju u </a:t>
            </a:r>
            <a:r>
              <a:rPr lang="hr-HR" sz="1800" b="1">
                <a:solidFill>
                  <a:srgbClr val="7030A0"/>
                </a:solidFill>
              </a:rPr>
              <a:t>različitim situacijama, ali su ti ljudi različiti i ponekad se ne slažu oko </a:t>
            </a:r>
            <a:r>
              <a:rPr lang="hr-HR" sz="1800" b="1" dirty="0">
                <a:solidFill>
                  <a:srgbClr val="7030A0"/>
                </a:solidFill>
              </a:rPr>
              <a:t>svega. </a:t>
            </a:r>
          </a:p>
          <a:p>
            <a:pPr algn="just">
              <a:buFont typeface="Wingdings" panose="05000000000000000000" pitchFamily="2" charset="2"/>
              <a:buChar char="Ø"/>
            </a:pPr>
            <a:endParaRPr lang="hr-HR" sz="1800" dirty="0">
              <a:solidFill>
                <a:srgbClr val="7030A0"/>
              </a:solidFill>
            </a:endParaRPr>
          </a:p>
          <a:p>
            <a:pPr algn="just">
              <a:buFont typeface="Wingdings" panose="05000000000000000000" pitchFamily="2" charset="2"/>
              <a:buChar char="Ø"/>
            </a:pPr>
            <a:endParaRPr lang="hr-HR" sz="1800" dirty="0">
              <a:solidFill>
                <a:srgbClr val="7030A0"/>
              </a:solidFill>
            </a:endParaRPr>
          </a:p>
          <a:p>
            <a:pPr marL="0" indent="0" algn="just">
              <a:buNone/>
            </a:pPr>
            <a:endParaRPr lang="en-US" dirty="0">
              <a:solidFill>
                <a:srgbClr val="7030A0"/>
              </a:solidFill>
            </a:endParaRPr>
          </a:p>
        </p:txBody>
      </p:sp>
      <p:pic>
        <p:nvPicPr>
          <p:cNvPr id="3" name="Picture 2" descr="A picture containing text, chain, key&#10;&#10;Description automatically generated">
            <a:extLst>
              <a:ext uri="{FF2B5EF4-FFF2-40B4-BE49-F238E27FC236}">
                <a16:creationId xmlns:a16="http://schemas.microsoft.com/office/drawing/2014/main" id="{E872841A-BC10-4D69-9E48-CF0789314070}"/>
              </a:ext>
            </a:extLst>
          </p:cNvPr>
          <p:cNvPicPr>
            <a:picLocks noChangeAspect="1"/>
          </p:cNvPicPr>
          <p:nvPr/>
        </p:nvPicPr>
        <p:blipFill>
          <a:blip r:embed="rId3"/>
          <a:stretch>
            <a:fillRect/>
          </a:stretch>
        </p:blipFill>
        <p:spPr>
          <a:xfrm rot="1706850">
            <a:off x="9783783" y="1521690"/>
            <a:ext cx="2469344" cy="1160436"/>
          </a:xfrm>
          <a:prstGeom prst="rect">
            <a:avLst/>
          </a:prstGeom>
          <a:ln>
            <a:noFill/>
          </a:ln>
          <a:effectLst>
            <a:outerShdw blurRad="292100" dist="139700" dir="2700000" algn="tl" rotWithShape="0">
              <a:srgbClr val="333333">
                <a:alpha val="65000"/>
              </a:srgbClr>
            </a:outerShdw>
          </a:effectLst>
        </p:spPr>
      </p:pic>
      <p:sp>
        <p:nvSpPr>
          <p:cNvPr id="13" name="Date Placeholder 12">
            <a:extLst>
              <a:ext uri="{FF2B5EF4-FFF2-40B4-BE49-F238E27FC236}">
                <a16:creationId xmlns:a16="http://schemas.microsoft.com/office/drawing/2014/main" id="{2F51B609-DEBB-4F47-B072-C6AF23D21FD9}"/>
              </a:ext>
            </a:extLst>
          </p:cNvPr>
          <p:cNvSpPr>
            <a:spLocks noGrp="1"/>
          </p:cNvSpPr>
          <p:nvPr>
            <p:ph type="dt" sz="half" idx="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817E7B5-49CB-43EB-AA77-E9569E5246C6}" type="datetime1">
              <a:rPr kumimoji="0" lang="hr-HR" sz="1200" b="0" i="0" u="none" strike="noStrike" kern="1200" cap="none" spc="0" normalizeH="0" baseline="0" noProof="0" smtClean="0">
                <a:ln>
                  <a:noFill/>
                </a:ln>
                <a:solidFill>
                  <a:srgbClr val="404040">
                    <a:lumMod val="65000"/>
                    <a:lumOff val="35000"/>
                  </a:srgbClr>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8.12.2021.</a:t>
            </a:fld>
            <a:endParaRPr kumimoji="0" lang="en-US" sz="1200" b="0" i="0" u="none" strike="noStrike" kern="1200" cap="none" spc="0" normalizeH="0" baseline="0" noProof="0" dirty="0">
              <a:ln>
                <a:noFill/>
              </a:ln>
              <a:solidFill>
                <a:srgbClr val="404040">
                  <a:lumMod val="65000"/>
                  <a:lumOff val="35000"/>
                </a:srgbClr>
              </a:solidFill>
              <a:effectLst/>
              <a:uLnTx/>
              <a:uFillTx/>
              <a:latin typeface="Arial" panose="020B0604020202020204"/>
              <a:ea typeface="+mn-ea"/>
              <a:cs typeface="+mn-cs"/>
            </a:endParaRPr>
          </a:p>
        </p:txBody>
      </p:sp>
      <p:sp>
        <p:nvSpPr>
          <p:cNvPr id="14" name="Slide Number Placeholder 13">
            <a:extLst>
              <a:ext uri="{FF2B5EF4-FFF2-40B4-BE49-F238E27FC236}">
                <a16:creationId xmlns:a16="http://schemas.microsoft.com/office/drawing/2014/main" id="{E7F873B7-0CBB-4D6A-B1B1-FC5498EE7520}"/>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60EDB8-5305-433F-BE41-D7A86D811DB3}" type="slidenum">
              <a:rPr kumimoji="0" lang="en-US" sz="1200" b="0" i="0" u="none" strike="noStrike" kern="1200" cap="none" spc="0" normalizeH="0" baseline="0" noProof="0" smtClean="0">
                <a:ln>
                  <a:noFill/>
                </a:ln>
                <a:solidFill>
                  <a:srgbClr val="404040">
                    <a:lumMod val="65000"/>
                    <a:lumOff val="35000"/>
                  </a:srgb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srgbClr val="404040">
                  <a:lumMod val="65000"/>
                  <a:lumOff val="35000"/>
                </a:srgb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9631863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21208" y="288923"/>
            <a:ext cx="11379244" cy="714687"/>
          </a:xfrm>
        </p:spPr>
        <p:txBody>
          <a:bodyPr/>
          <a:lstStyle/>
          <a:p>
            <a:r>
              <a:rPr lang="hr-HR" dirty="0"/>
              <a:t>Društvena uključenost 2/2</a:t>
            </a:r>
            <a:endParaRPr lang="en-US" dirty="0"/>
          </a:p>
        </p:txBody>
      </p:sp>
      <p:sp>
        <p:nvSpPr>
          <p:cNvPr id="8" name="Content Placeholder 7">
            <a:extLst>
              <a:ext uri="{FF2B5EF4-FFF2-40B4-BE49-F238E27FC236}">
                <a16:creationId xmlns:a16="http://schemas.microsoft.com/office/drawing/2014/main" id="{39AA6535-7FDE-4B2D-B92F-5C3C5876E846}"/>
              </a:ext>
            </a:extLst>
          </p:cNvPr>
          <p:cNvSpPr>
            <a:spLocks noGrp="1"/>
          </p:cNvSpPr>
          <p:nvPr>
            <p:ph sz="quarter" idx="10"/>
          </p:nvPr>
        </p:nvSpPr>
        <p:spPr>
          <a:xfrm>
            <a:off x="521206" y="1505527"/>
            <a:ext cx="9585898" cy="4698425"/>
          </a:xfrm>
        </p:spPr>
        <p:txBody>
          <a:bodyPr vert="horz" lIns="91440" tIns="45720" rIns="91440" bIns="45720" rtlCol="0" anchor="t">
            <a:noAutofit/>
          </a:bodyPr>
          <a:lstStyle/>
          <a:p>
            <a:pPr algn="just">
              <a:buFont typeface="Wingdings" panose="05000000000000000000" pitchFamily="2" charset="2"/>
              <a:buChar char="Ø"/>
            </a:pPr>
            <a:r>
              <a:rPr lang="hr-HR" sz="1800" dirty="0">
                <a:solidFill>
                  <a:srgbClr val="7030A0"/>
                </a:solidFill>
              </a:rPr>
              <a:t>Jeste li čuli za pojam </a:t>
            </a:r>
            <a:r>
              <a:rPr lang="hr-HR" sz="1800" b="1" dirty="0">
                <a:solidFill>
                  <a:srgbClr val="7030A0"/>
                </a:solidFill>
              </a:rPr>
              <a:t>uključenost</a:t>
            </a:r>
            <a:r>
              <a:rPr lang="hr-HR" sz="1800" dirty="0">
                <a:solidFill>
                  <a:srgbClr val="7030A0"/>
                </a:solidFill>
              </a:rPr>
              <a:t> u nešto? </a:t>
            </a:r>
          </a:p>
          <a:p>
            <a:pPr algn="just">
              <a:buFont typeface="Wingdings" panose="05000000000000000000" pitchFamily="2" charset="2"/>
              <a:buChar char="Ø"/>
            </a:pPr>
            <a:r>
              <a:rPr lang="hr-HR" sz="1800" dirty="0">
                <a:solidFill>
                  <a:srgbClr val="7030A0"/>
                </a:solidFill>
              </a:rPr>
              <a:t>Jeste li vi uključeni u neke izvannastavne aktivnosti, npr. u neki sport ili ste uključeni u školski zbor ili u neke aktivnosti u kojima baš volite sudjelovati?</a:t>
            </a:r>
          </a:p>
          <a:p>
            <a:pPr algn="just">
              <a:buFont typeface="Wingdings" panose="05000000000000000000" pitchFamily="2" charset="2"/>
              <a:buChar char="Ø"/>
            </a:pPr>
            <a:r>
              <a:rPr lang="hr-HR" sz="1800" dirty="0">
                <a:solidFill>
                  <a:srgbClr val="7030A0"/>
                </a:solidFill>
              </a:rPr>
              <a:t>Kako biste se osjećali da vas jednostavno netko isključi iz tih nekih aktivnosti koje volite raditi i kaže vam da ih više ne možete raditi jer ste različiti od većine u toj skupini?</a:t>
            </a:r>
          </a:p>
          <a:p>
            <a:pPr algn="just">
              <a:buFont typeface="Wingdings" panose="05000000000000000000" pitchFamily="2" charset="2"/>
              <a:buChar char="Ø"/>
            </a:pPr>
            <a:r>
              <a:rPr lang="hr-HR" sz="1800" dirty="0">
                <a:solidFill>
                  <a:srgbClr val="7030A0"/>
                </a:solidFill>
              </a:rPr>
              <a:t>Mislite li da biste zato bili tužni i nesretni i da bi vas to povrijedilo?</a:t>
            </a:r>
          </a:p>
          <a:p>
            <a:pPr algn="just">
              <a:buFont typeface="Wingdings" panose="05000000000000000000" pitchFamily="2" charset="2"/>
              <a:buChar char="Ø"/>
            </a:pPr>
            <a:r>
              <a:rPr lang="hr-HR" sz="1800" dirty="0">
                <a:solidFill>
                  <a:srgbClr val="7030A0"/>
                </a:solidFill>
              </a:rPr>
              <a:t>Mislite li da biste u toj situaciji mogli reći da vas je društvo isključilo, odnosno da više niste </a:t>
            </a:r>
            <a:r>
              <a:rPr lang="hr-HR" sz="1800">
                <a:solidFill>
                  <a:srgbClr val="7030A0"/>
                </a:solidFill>
              </a:rPr>
              <a:t>uključeni?</a:t>
            </a:r>
            <a:endParaRPr lang="hr-HR" sz="1800">
              <a:solidFill>
                <a:srgbClr val="7030A0"/>
              </a:solidFill>
              <a:cs typeface="Arial"/>
            </a:endParaRPr>
          </a:p>
          <a:p>
            <a:pPr marL="0" indent="0" algn="just">
              <a:buNone/>
            </a:pPr>
            <a:endParaRPr lang="hr-HR" sz="1800" dirty="0">
              <a:solidFill>
                <a:srgbClr val="7030A0"/>
              </a:solidFill>
              <a:cs typeface="Arial" panose="020B0604020202020204"/>
            </a:endParaRPr>
          </a:p>
          <a:p>
            <a:pPr marL="0" indent="0" algn="ctr">
              <a:buNone/>
            </a:pPr>
            <a:r>
              <a:rPr lang="hr-HR" sz="1800" b="1" u="sng" dirty="0">
                <a:solidFill>
                  <a:srgbClr val="7030A0"/>
                </a:solidFill>
              </a:rPr>
              <a:t>Društvena uključenost</a:t>
            </a:r>
            <a:r>
              <a:rPr lang="hr-HR" sz="1800" b="1" dirty="0">
                <a:solidFill>
                  <a:srgbClr val="7030A0"/>
                </a:solidFill>
              </a:rPr>
              <a:t> znači da svi ljudi, bez obzira na to gdje žive, bez obzira na </a:t>
            </a:r>
            <a:r>
              <a:rPr lang="hr-HR" sz="1800" b="1">
                <a:solidFill>
                  <a:srgbClr val="7030A0"/>
                </a:solidFill>
              </a:rPr>
              <a:t>to koliko se razlikuje od drugih, trebaju imati jednake mogućnosti. Svi </a:t>
            </a:r>
            <a:r>
              <a:rPr lang="hr-HR" sz="1800" b="1" dirty="0">
                <a:solidFill>
                  <a:srgbClr val="7030A0"/>
                </a:solidFill>
              </a:rPr>
              <a:t>ljudi, bez </a:t>
            </a:r>
            <a:r>
              <a:rPr lang="hr-HR" sz="1800" b="1">
                <a:solidFill>
                  <a:srgbClr val="7030A0"/>
                </a:solidFill>
              </a:rPr>
              <a:t>obzira na to koliko su različiti, zaslužuju poštovanje i trebaju biti prihvaćeni u društvu.</a:t>
            </a:r>
            <a:endParaRPr lang="en-US">
              <a:solidFill>
                <a:srgbClr val="7030A0"/>
              </a:solidFill>
            </a:endParaRPr>
          </a:p>
        </p:txBody>
      </p:sp>
      <p:pic>
        <p:nvPicPr>
          <p:cNvPr id="3" name="Picture 2" descr="A picture containing text, chain, key&#10;&#10;Description automatically generated">
            <a:extLst>
              <a:ext uri="{FF2B5EF4-FFF2-40B4-BE49-F238E27FC236}">
                <a16:creationId xmlns:a16="http://schemas.microsoft.com/office/drawing/2014/main" id="{E872841A-BC10-4D69-9E48-CF0789314070}"/>
              </a:ext>
            </a:extLst>
          </p:cNvPr>
          <p:cNvPicPr>
            <a:picLocks noChangeAspect="1"/>
          </p:cNvPicPr>
          <p:nvPr/>
        </p:nvPicPr>
        <p:blipFill>
          <a:blip r:embed="rId3"/>
          <a:stretch>
            <a:fillRect/>
          </a:stretch>
        </p:blipFill>
        <p:spPr>
          <a:xfrm rot="1706850">
            <a:off x="9783783" y="1521690"/>
            <a:ext cx="2469344" cy="1160436"/>
          </a:xfrm>
          <a:prstGeom prst="rect">
            <a:avLst/>
          </a:prstGeom>
          <a:ln>
            <a:noFill/>
          </a:ln>
          <a:effectLst>
            <a:outerShdw blurRad="292100" dist="139700" dir="2700000" algn="tl" rotWithShape="0">
              <a:srgbClr val="333333">
                <a:alpha val="65000"/>
              </a:srgbClr>
            </a:outerShdw>
          </a:effectLst>
        </p:spPr>
      </p:pic>
      <p:sp>
        <p:nvSpPr>
          <p:cNvPr id="13" name="Date Placeholder 12">
            <a:extLst>
              <a:ext uri="{FF2B5EF4-FFF2-40B4-BE49-F238E27FC236}">
                <a16:creationId xmlns:a16="http://schemas.microsoft.com/office/drawing/2014/main" id="{2F51B609-DEBB-4F47-B072-C6AF23D21FD9}"/>
              </a:ext>
            </a:extLst>
          </p:cNvPr>
          <p:cNvSpPr>
            <a:spLocks noGrp="1"/>
          </p:cNvSpPr>
          <p:nvPr>
            <p:ph type="dt" sz="half" idx="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817E7B5-49CB-43EB-AA77-E9569E5246C6}" type="datetime1">
              <a:rPr kumimoji="0" lang="hr-HR" sz="1200" b="0" i="0" u="none" strike="noStrike" kern="1200" cap="none" spc="0" normalizeH="0" baseline="0" noProof="0" smtClean="0">
                <a:ln>
                  <a:noFill/>
                </a:ln>
                <a:solidFill>
                  <a:srgbClr val="404040">
                    <a:lumMod val="65000"/>
                    <a:lumOff val="35000"/>
                  </a:srgbClr>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8.12.2021.</a:t>
            </a:fld>
            <a:endParaRPr kumimoji="0" lang="en-US" sz="1200" b="0" i="0" u="none" strike="noStrike" kern="1200" cap="none" spc="0" normalizeH="0" baseline="0" noProof="0" dirty="0">
              <a:ln>
                <a:noFill/>
              </a:ln>
              <a:solidFill>
                <a:srgbClr val="404040">
                  <a:lumMod val="65000"/>
                  <a:lumOff val="35000"/>
                </a:srgbClr>
              </a:solidFill>
              <a:effectLst/>
              <a:uLnTx/>
              <a:uFillTx/>
              <a:latin typeface="Arial" panose="020B0604020202020204"/>
              <a:ea typeface="+mn-ea"/>
              <a:cs typeface="+mn-cs"/>
            </a:endParaRPr>
          </a:p>
        </p:txBody>
      </p:sp>
      <p:sp>
        <p:nvSpPr>
          <p:cNvPr id="14" name="Slide Number Placeholder 13">
            <a:extLst>
              <a:ext uri="{FF2B5EF4-FFF2-40B4-BE49-F238E27FC236}">
                <a16:creationId xmlns:a16="http://schemas.microsoft.com/office/drawing/2014/main" id="{E7F873B7-0CBB-4D6A-B1B1-FC5498EE7520}"/>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60EDB8-5305-433F-BE41-D7A86D811DB3}" type="slidenum">
              <a:rPr kumimoji="0" lang="en-US" sz="1200" b="0" i="0" u="none" strike="noStrike" kern="1200" cap="none" spc="0" normalizeH="0" baseline="0" noProof="0" smtClean="0">
                <a:ln>
                  <a:noFill/>
                </a:ln>
                <a:solidFill>
                  <a:srgbClr val="404040">
                    <a:lumMod val="65000"/>
                    <a:lumOff val="35000"/>
                  </a:srgb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srgbClr val="404040">
                  <a:lumMod val="65000"/>
                  <a:lumOff val="35000"/>
                </a:srgb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147523931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21208" y="288923"/>
            <a:ext cx="11379244" cy="714687"/>
          </a:xfrm>
        </p:spPr>
        <p:txBody>
          <a:bodyPr/>
          <a:lstStyle/>
          <a:p>
            <a:r>
              <a:rPr lang="hr-HR" dirty="0"/>
              <a:t>Jednake mogućnosti</a:t>
            </a:r>
            <a:endParaRPr lang="en-US" dirty="0"/>
          </a:p>
        </p:txBody>
      </p:sp>
      <p:sp>
        <p:nvSpPr>
          <p:cNvPr id="8" name="Content Placeholder 7">
            <a:extLst>
              <a:ext uri="{FF2B5EF4-FFF2-40B4-BE49-F238E27FC236}">
                <a16:creationId xmlns:a16="http://schemas.microsoft.com/office/drawing/2014/main" id="{39AA6535-7FDE-4B2D-B92F-5C3C5876E846}"/>
              </a:ext>
            </a:extLst>
          </p:cNvPr>
          <p:cNvSpPr>
            <a:spLocks noGrp="1"/>
          </p:cNvSpPr>
          <p:nvPr>
            <p:ph sz="quarter" idx="10"/>
          </p:nvPr>
        </p:nvSpPr>
        <p:spPr>
          <a:xfrm>
            <a:off x="521206" y="1505527"/>
            <a:ext cx="9232393" cy="4698425"/>
          </a:xfrm>
        </p:spPr>
        <p:txBody>
          <a:bodyPr vert="horz" lIns="91440" tIns="45720" rIns="91440" bIns="45720" rtlCol="0" anchor="t">
            <a:noAutofit/>
          </a:bodyPr>
          <a:lstStyle/>
          <a:p>
            <a:pPr marL="0" indent="0" algn="just">
              <a:buNone/>
            </a:pPr>
            <a:r>
              <a:rPr lang="hr-HR" sz="1600" dirty="0">
                <a:solidFill>
                  <a:srgbClr val="7030A0"/>
                </a:solidFill>
              </a:rPr>
              <a:t>Što je za vas mogućnost?</a:t>
            </a:r>
          </a:p>
          <a:p>
            <a:pPr marL="0" indent="0" algn="just">
              <a:buNone/>
            </a:pPr>
            <a:r>
              <a:rPr lang="hr-HR" sz="1600" dirty="0">
                <a:solidFill>
                  <a:srgbClr val="7030A0"/>
                </a:solidFill>
              </a:rPr>
              <a:t>Mogućnost možemo opisati kao priliku da nešto možemo raditi (npr. možemo ići u školu, možemo pjevati, možemo se igrati na igralištu, možemo razgovarati s prijateljima, možemo ići na izlet, itd.).</a:t>
            </a:r>
          </a:p>
          <a:p>
            <a:pPr marL="0" indent="0" algn="just">
              <a:buNone/>
            </a:pPr>
            <a:r>
              <a:rPr lang="hr-HR" sz="1600" dirty="0">
                <a:solidFill>
                  <a:srgbClr val="7030A0"/>
                </a:solidFill>
              </a:rPr>
              <a:t>Svi učenici bi trebali imati jednake mogućnosti da mogu ići u školu, da mogu pjevati, igrati se, razgovarati, ići na izlet, itd. </a:t>
            </a:r>
          </a:p>
          <a:p>
            <a:pPr marL="0" indent="0" algn="just">
              <a:buNone/>
            </a:pPr>
            <a:r>
              <a:rPr lang="hr-HR" sz="1600" dirty="0">
                <a:solidFill>
                  <a:srgbClr val="7030A0"/>
                </a:solidFill>
              </a:rPr>
              <a:t>I dječaci i djevojčice trebaju imati mogućnosti, npr. ako to žele, trebaju imati mogućnost igrati nogomet, plesati, pjevati, saditi cvijeće i sl.</a:t>
            </a:r>
          </a:p>
          <a:p>
            <a:pPr marL="0" indent="0" algn="ctr">
              <a:buNone/>
            </a:pPr>
            <a:r>
              <a:rPr lang="hr-HR" sz="1600" b="1" dirty="0">
                <a:solidFill>
                  <a:srgbClr val="7030A0"/>
                </a:solidFill>
              </a:rPr>
              <a:t>Zaključujemo: jednake mogućnosti znače da su svi ljudi jednaki i trebaju imati jednake prilike za sve što rade. Svi ljudi su jednako vrijedni, bez obzira na njihove razlike: razlike po dobi, razlike po spolu, boji kose, boji očiju, razlike u vjerskoj pripadnosti...</a:t>
            </a:r>
          </a:p>
          <a:p>
            <a:pPr marL="0" indent="0" algn="ctr">
              <a:buNone/>
            </a:pPr>
            <a:r>
              <a:rPr lang="hr-HR" sz="1600" b="1" dirty="0">
                <a:solidFill>
                  <a:srgbClr val="7030A0"/>
                </a:solidFill>
              </a:rPr>
              <a:t>Uz to, zaključujemo i da svi ljudi trebaju biti jednaki pred zakonom. Ako napravimo nešto što nije u društvu prihvatljivo (nešto što je zabranjeno raditi, nešto zbog čega možemo dobiti kaznu pa moramo platiti ili ići u zatvor) trebamo snositi iste posljedice zbog toga, bez obzira na to jesmo li muško ili žensko, imamo li plavu ili crnu kosu, više ili manje novca, imamo li neku ozljedu ili nemamo i sl. </a:t>
            </a:r>
          </a:p>
          <a:p>
            <a:pPr marL="0" indent="0" algn="just">
              <a:buNone/>
            </a:pPr>
            <a:endParaRPr lang="en-US" dirty="0">
              <a:solidFill>
                <a:srgbClr val="7030A0"/>
              </a:solidFill>
            </a:endParaRPr>
          </a:p>
          <a:p>
            <a:pPr marL="0" indent="0" algn="just">
              <a:buNone/>
            </a:pPr>
            <a:endParaRPr lang="en-US" dirty="0">
              <a:solidFill>
                <a:srgbClr val="7030A0"/>
              </a:solidFill>
            </a:endParaRPr>
          </a:p>
        </p:txBody>
      </p:sp>
      <p:pic>
        <p:nvPicPr>
          <p:cNvPr id="3" name="Picture 2" descr="A picture containing text, chain, key&#10;&#10;Description automatically generated">
            <a:extLst>
              <a:ext uri="{FF2B5EF4-FFF2-40B4-BE49-F238E27FC236}">
                <a16:creationId xmlns:a16="http://schemas.microsoft.com/office/drawing/2014/main" id="{E872841A-BC10-4D69-9E48-CF0789314070}"/>
              </a:ext>
            </a:extLst>
          </p:cNvPr>
          <p:cNvPicPr>
            <a:picLocks noChangeAspect="1"/>
          </p:cNvPicPr>
          <p:nvPr/>
        </p:nvPicPr>
        <p:blipFill>
          <a:blip r:embed="rId3"/>
          <a:stretch>
            <a:fillRect/>
          </a:stretch>
        </p:blipFill>
        <p:spPr>
          <a:xfrm rot="1706850">
            <a:off x="9783783" y="1521690"/>
            <a:ext cx="2469344" cy="1160436"/>
          </a:xfrm>
          <a:prstGeom prst="rect">
            <a:avLst/>
          </a:prstGeom>
          <a:ln>
            <a:noFill/>
          </a:ln>
          <a:effectLst>
            <a:outerShdw blurRad="292100" dist="139700" dir="2700000" algn="tl" rotWithShape="0">
              <a:srgbClr val="333333">
                <a:alpha val="65000"/>
              </a:srgbClr>
            </a:outerShdw>
          </a:effectLst>
        </p:spPr>
      </p:pic>
      <p:sp>
        <p:nvSpPr>
          <p:cNvPr id="13" name="Date Placeholder 12">
            <a:extLst>
              <a:ext uri="{FF2B5EF4-FFF2-40B4-BE49-F238E27FC236}">
                <a16:creationId xmlns:a16="http://schemas.microsoft.com/office/drawing/2014/main" id="{2F51B609-DEBB-4F47-B072-C6AF23D21FD9}"/>
              </a:ext>
            </a:extLst>
          </p:cNvPr>
          <p:cNvSpPr>
            <a:spLocks noGrp="1"/>
          </p:cNvSpPr>
          <p:nvPr>
            <p:ph type="dt" sz="half" idx="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817E7B5-49CB-43EB-AA77-E9569E5246C6}" type="datetime1">
              <a:rPr kumimoji="0" lang="hr-HR" sz="1200" b="0" i="0" u="none" strike="noStrike" kern="1200" cap="none" spc="0" normalizeH="0" baseline="0" noProof="0" smtClean="0">
                <a:ln>
                  <a:noFill/>
                </a:ln>
                <a:solidFill>
                  <a:srgbClr val="404040">
                    <a:lumMod val="65000"/>
                    <a:lumOff val="35000"/>
                  </a:srgbClr>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8.12.2021.</a:t>
            </a:fld>
            <a:endParaRPr kumimoji="0" lang="en-US" sz="1200" b="0" i="0" u="none" strike="noStrike" kern="1200" cap="none" spc="0" normalizeH="0" baseline="0" noProof="0" dirty="0">
              <a:ln>
                <a:noFill/>
              </a:ln>
              <a:solidFill>
                <a:srgbClr val="404040">
                  <a:lumMod val="65000"/>
                  <a:lumOff val="35000"/>
                </a:srgbClr>
              </a:solidFill>
              <a:effectLst/>
              <a:uLnTx/>
              <a:uFillTx/>
              <a:latin typeface="Arial" panose="020B0604020202020204"/>
              <a:ea typeface="+mn-ea"/>
              <a:cs typeface="+mn-cs"/>
            </a:endParaRPr>
          </a:p>
        </p:txBody>
      </p:sp>
      <p:sp>
        <p:nvSpPr>
          <p:cNvPr id="14" name="Slide Number Placeholder 13">
            <a:extLst>
              <a:ext uri="{FF2B5EF4-FFF2-40B4-BE49-F238E27FC236}">
                <a16:creationId xmlns:a16="http://schemas.microsoft.com/office/drawing/2014/main" id="{E7F873B7-0CBB-4D6A-B1B1-FC5498EE7520}"/>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60EDB8-5305-433F-BE41-D7A86D811DB3}" type="slidenum">
              <a:rPr kumimoji="0" lang="en-US" sz="1200" b="0" i="0" u="none" strike="noStrike" kern="1200" cap="none" spc="0" normalizeH="0" baseline="0" noProof="0" smtClean="0">
                <a:ln>
                  <a:noFill/>
                </a:ln>
                <a:solidFill>
                  <a:srgbClr val="404040">
                    <a:lumMod val="65000"/>
                    <a:lumOff val="35000"/>
                  </a:srgb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srgbClr val="404040">
                  <a:lumMod val="65000"/>
                  <a:lumOff val="35000"/>
                </a:srgb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12461660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21208" y="288923"/>
            <a:ext cx="11379244" cy="714687"/>
          </a:xfrm>
        </p:spPr>
        <p:txBody>
          <a:bodyPr/>
          <a:lstStyle/>
          <a:p>
            <a:r>
              <a:rPr kumimoji="0" lang="hr-HR" sz="2800" b="0" i="0" u="none" strike="noStrike" kern="1200" cap="none" spc="0" normalizeH="0" baseline="0" noProof="0" dirty="0">
                <a:ln>
                  <a:noFill/>
                </a:ln>
                <a:solidFill>
                  <a:srgbClr val="FFFFFF">
                    <a:lumMod val="25000"/>
                  </a:srgbClr>
                </a:solidFill>
                <a:effectLst/>
                <a:uLnTx/>
                <a:uFillTx/>
                <a:latin typeface="Arial" panose="020B0604020202020204"/>
                <a:ea typeface="+mj-ea"/>
                <a:cs typeface="+mj-cs"/>
              </a:rPr>
              <a:t>Uloga učenika u </a:t>
            </a:r>
            <a:r>
              <a:rPr kumimoji="0" lang="hr-HR" sz="2800" b="0" i="0" u="none" strike="noStrike" kern="1200" cap="none" spc="0" normalizeH="0" baseline="0" noProof="0" dirty="0" err="1">
                <a:ln>
                  <a:noFill/>
                </a:ln>
                <a:solidFill>
                  <a:srgbClr val="FFFFFF">
                    <a:lumMod val="25000"/>
                  </a:srgbClr>
                </a:solidFill>
                <a:effectLst/>
                <a:uLnTx/>
                <a:uFillTx/>
                <a:latin typeface="Arial" panose="020B0604020202020204"/>
                <a:ea typeface="+mj-ea"/>
                <a:cs typeface="+mj-cs"/>
              </a:rPr>
              <a:t>uključivom</a:t>
            </a:r>
            <a:r>
              <a:rPr kumimoji="0" lang="hr-HR" sz="2800" b="0" i="0" u="none" strike="noStrike" kern="1200" cap="none" spc="0" normalizeH="0" baseline="0" noProof="0" dirty="0">
                <a:ln>
                  <a:noFill/>
                </a:ln>
                <a:solidFill>
                  <a:srgbClr val="FFFFFF">
                    <a:lumMod val="25000"/>
                  </a:srgbClr>
                </a:solidFill>
                <a:effectLst/>
                <a:uLnTx/>
                <a:uFillTx/>
                <a:latin typeface="Arial" panose="020B0604020202020204"/>
                <a:ea typeface="+mj-ea"/>
                <a:cs typeface="+mj-cs"/>
              </a:rPr>
              <a:t> društvu </a:t>
            </a:r>
            <a:endParaRPr lang="en-US" dirty="0"/>
          </a:p>
        </p:txBody>
      </p:sp>
      <p:sp>
        <p:nvSpPr>
          <p:cNvPr id="8" name="Content Placeholder 7">
            <a:extLst>
              <a:ext uri="{FF2B5EF4-FFF2-40B4-BE49-F238E27FC236}">
                <a16:creationId xmlns:a16="http://schemas.microsoft.com/office/drawing/2014/main" id="{39AA6535-7FDE-4B2D-B92F-5C3C5876E846}"/>
              </a:ext>
            </a:extLst>
          </p:cNvPr>
          <p:cNvSpPr>
            <a:spLocks noGrp="1"/>
          </p:cNvSpPr>
          <p:nvPr>
            <p:ph sz="quarter" idx="10"/>
          </p:nvPr>
        </p:nvSpPr>
        <p:spPr>
          <a:xfrm>
            <a:off x="521206" y="1505527"/>
            <a:ext cx="9232393" cy="4461163"/>
          </a:xfrm>
        </p:spPr>
        <p:txBody>
          <a:bodyPr vert="horz" lIns="91440" tIns="45720" rIns="91440" bIns="45720" rtlCol="0" anchor="t">
            <a:noAutofit/>
          </a:bodyPr>
          <a:lstStyle/>
          <a:p>
            <a:pPr marL="0" indent="0" algn="ctr">
              <a:buNone/>
            </a:pPr>
            <a:r>
              <a:rPr lang="hr-HR" sz="2000" b="1" dirty="0">
                <a:solidFill>
                  <a:srgbClr val="7030A0"/>
                </a:solidFill>
                <a:ea typeface="Times New Roman" panose="02020603050405020304" pitchFamily="18" charset="0"/>
              </a:rPr>
              <a:t>Zaključujemo:</a:t>
            </a:r>
            <a:endParaRPr lang="hr-HR" sz="2000" b="1" dirty="0">
              <a:solidFill>
                <a:srgbClr val="7030A0"/>
              </a:solidFill>
              <a:effectLst/>
              <a:ea typeface="Times New Roman" panose="02020603050405020304" pitchFamily="18" charset="0"/>
              <a:cs typeface="Arial"/>
            </a:endParaRPr>
          </a:p>
          <a:p>
            <a:pPr marL="0" indent="0" algn="ctr">
              <a:buNone/>
            </a:pPr>
            <a:r>
              <a:rPr lang="hr-HR" sz="2000" dirty="0">
                <a:solidFill>
                  <a:srgbClr val="7030A0"/>
                </a:solidFill>
              </a:rPr>
              <a:t>Uvijek je dobro misliti na druge i ponašati se prema drugima onako kako biste vi željeli da se drugi ponašaju prema vama.</a:t>
            </a:r>
          </a:p>
          <a:p>
            <a:pPr marL="0" indent="0" algn="ctr">
              <a:buNone/>
            </a:pPr>
            <a:r>
              <a:rPr lang="hr-HR" sz="2000" dirty="0">
                <a:solidFill>
                  <a:srgbClr val="7030A0"/>
                </a:solidFill>
              </a:rPr>
              <a:t> </a:t>
            </a:r>
          </a:p>
          <a:p>
            <a:pPr marL="0" indent="0" algn="ctr">
              <a:buNone/>
            </a:pPr>
            <a:r>
              <a:rPr lang="hr-HR" sz="2000" dirty="0">
                <a:solidFill>
                  <a:srgbClr val="7030A0"/>
                </a:solidFill>
              </a:rPr>
              <a:t>Također, nemojte se ponašati prema drugima onako kako vi ne biste htjeli da se drugi ponašaju prema vama.</a:t>
            </a:r>
          </a:p>
          <a:p>
            <a:pPr marL="0" indent="0" algn="ctr">
              <a:buNone/>
            </a:pPr>
            <a:r>
              <a:rPr lang="hr-HR" sz="2000" b="1" dirty="0">
                <a:solidFill>
                  <a:srgbClr val="7030A0"/>
                </a:solidFill>
              </a:rPr>
              <a:t>Svi se u društvu, u razredu, u trgovini, na ulici, na igralištu, na plesu, u parku…bilo gdje, trebamo osjećati dobro, prihvaćeno, veselo i zadovoljno. </a:t>
            </a:r>
          </a:p>
          <a:p>
            <a:pPr marL="0" indent="0" algn="ctr">
              <a:buNone/>
            </a:pPr>
            <a:r>
              <a:rPr lang="hr-HR" sz="2000" b="1" dirty="0">
                <a:solidFill>
                  <a:srgbClr val="7030A0"/>
                </a:solidFill>
                <a:sym typeface="Wingdings" panose="05000000000000000000" pitchFamily="2" charset="2"/>
              </a:rPr>
              <a:t></a:t>
            </a:r>
            <a:endParaRPr lang="hr-HR" sz="2000" b="1" dirty="0">
              <a:solidFill>
                <a:srgbClr val="7030A0"/>
              </a:solidFill>
            </a:endParaRPr>
          </a:p>
          <a:p>
            <a:pPr marL="0" indent="0" algn="ctr">
              <a:buNone/>
            </a:pPr>
            <a:r>
              <a:rPr lang="hr-HR" sz="2000" b="1" dirty="0">
                <a:solidFill>
                  <a:srgbClr val="7030A0"/>
                </a:solidFill>
              </a:rPr>
              <a:t>Jako je lijepo imati značajnu ulogu u društvu, zar ne? </a:t>
            </a:r>
            <a:endParaRPr lang="en-US" sz="2000" b="1" dirty="0">
              <a:solidFill>
                <a:srgbClr val="7030A0"/>
              </a:solidFill>
            </a:endParaRPr>
          </a:p>
          <a:p>
            <a:pPr marL="0" indent="0" algn="just">
              <a:buNone/>
            </a:pPr>
            <a:endParaRPr lang="en-US" dirty="0">
              <a:solidFill>
                <a:srgbClr val="7030A0"/>
              </a:solidFill>
            </a:endParaRPr>
          </a:p>
        </p:txBody>
      </p:sp>
      <p:pic>
        <p:nvPicPr>
          <p:cNvPr id="3" name="Picture 2" descr="A picture containing text, chain, key&#10;&#10;Description automatically generated">
            <a:extLst>
              <a:ext uri="{FF2B5EF4-FFF2-40B4-BE49-F238E27FC236}">
                <a16:creationId xmlns:a16="http://schemas.microsoft.com/office/drawing/2014/main" id="{E872841A-BC10-4D69-9E48-CF0789314070}"/>
              </a:ext>
            </a:extLst>
          </p:cNvPr>
          <p:cNvPicPr>
            <a:picLocks noChangeAspect="1"/>
          </p:cNvPicPr>
          <p:nvPr/>
        </p:nvPicPr>
        <p:blipFill>
          <a:blip r:embed="rId3"/>
          <a:stretch>
            <a:fillRect/>
          </a:stretch>
        </p:blipFill>
        <p:spPr>
          <a:xfrm rot="1706850">
            <a:off x="9783783" y="1521690"/>
            <a:ext cx="2469344" cy="1160436"/>
          </a:xfrm>
          <a:prstGeom prst="rect">
            <a:avLst/>
          </a:prstGeom>
          <a:ln>
            <a:noFill/>
          </a:ln>
          <a:effectLst>
            <a:outerShdw blurRad="292100" dist="139700" dir="2700000" algn="tl" rotWithShape="0">
              <a:srgbClr val="333333">
                <a:alpha val="65000"/>
              </a:srgbClr>
            </a:outerShdw>
          </a:effectLst>
        </p:spPr>
      </p:pic>
      <p:sp>
        <p:nvSpPr>
          <p:cNvPr id="13" name="Date Placeholder 12">
            <a:extLst>
              <a:ext uri="{FF2B5EF4-FFF2-40B4-BE49-F238E27FC236}">
                <a16:creationId xmlns:a16="http://schemas.microsoft.com/office/drawing/2014/main" id="{2F51B609-DEBB-4F47-B072-C6AF23D21FD9}"/>
              </a:ext>
            </a:extLst>
          </p:cNvPr>
          <p:cNvSpPr>
            <a:spLocks noGrp="1"/>
          </p:cNvSpPr>
          <p:nvPr>
            <p:ph type="dt" sz="half" idx="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817E7B5-49CB-43EB-AA77-E9569E5246C6}" type="datetime1">
              <a:rPr kumimoji="0" lang="hr-HR" sz="1200" b="0" i="0" u="none" strike="noStrike" kern="1200" cap="none" spc="0" normalizeH="0" baseline="0" noProof="0" smtClean="0">
                <a:ln>
                  <a:noFill/>
                </a:ln>
                <a:solidFill>
                  <a:srgbClr val="404040">
                    <a:lumMod val="65000"/>
                    <a:lumOff val="35000"/>
                  </a:srgbClr>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8.12.2021.</a:t>
            </a:fld>
            <a:endParaRPr kumimoji="0" lang="en-US" sz="1200" b="0" i="0" u="none" strike="noStrike" kern="1200" cap="none" spc="0" normalizeH="0" baseline="0" noProof="0" dirty="0">
              <a:ln>
                <a:noFill/>
              </a:ln>
              <a:solidFill>
                <a:srgbClr val="404040">
                  <a:lumMod val="65000"/>
                  <a:lumOff val="35000"/>
                </a:srgbClr>
              </a:solidFill>
              <a:effectLst/>
              <a:uLnTx/>
              <a:uFillTx/>
              <a:latin typeface="Arial" panose="020B0604020202020204"/>
              <a:ea typeface="+mn-ea"/>
              <a:cs typeface="+mn-cs"/>
            </a:endParaRPr>
          </a:p>
        </p:txBody>
      </p:sp>
      <p:sp>
        <p:nvSpPr>
          <p:cNvPr id="14" name="Slide Number Placeholder 13">
            <a:extLst>
              <a:ext uri="{FF2B5EF4-FFF2-40B4-BE49-F238E27FC236}">
                <a16:creationId xmlns:a16="http://schemas.microsoft.com/office/drawing/2014/main" id="{E7F873B7-0CBB-4D6A-B1B1-FC5498EE7520}"/>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60EDB8-5305-433F-BE41-D7A86D811DB3}" type="slidenum">
              <a:rPr kumimoji="0" lang="en-US" sz="1200" b="0" i="0" u="none" strike="noStrike" kern="1200" cap="none" spc="0" normalizeH="0" baseline="0" noProof="0" smtClean="0">
                <a:ln>
                  <a:noFill/>
                </a:ln>
                <a:solidFill>
                  <a:srgbClr val="404040">
                    <a:lumMod val="65000"/>
                    <a:lumOff val="35000"/>
                  </a:srgb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srgbClr val="404040">
                  <a:lumMod val="65000"/>
                  <a:lumOff val="35000"/>
                </a:srgb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20092917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21208" y="288923"/>
            <a:ext cx="11379244" cy="714687"/>
          </a:xfrm>
        </p:spPr>
        <p:txBody>
          <a:bodyPr/>
          <a:lstStyle/>
          <a:p>
            <a:r>
              <a:rPr lang="hr-HR" dirty="0"/>
              <a:t>Pristupačnost, što je to???</a:t>
            </a:r>
            <a:endParaRPr lang="en-US" dirty="0"/>
          </a:p>
        </p:txBody>
      </p:sp>
      <p:sp>
        <p:nvSpPr>
          <p:cNvPr id="8" name="Content Placeholder 7">
            <a:extLst>
              <a:ext uri="{FF2B5EF4-FFF2-40B4-BE49-F238E27FC236}">
                <a16:creationId xmlns:a16="http://schemas.microsoft.com/office/drawing/2014/main" id="{39AA6535-7FDE-4B2D-B92F-5C3C5876E846}"/>
              </a:ext>
            </a:extLst>
          </p:cNvPr>
          <p:cNvSpPr>
            <a:spLocks noGrp="1"/>
          </p:cNvSpPr>
          <p:nvPr>
            <p:ph sz="quarter" idx="10"/>
          </p:nvPr>
        </p:nvSpPr>
        <p:spPr>
          <a:xfrm>
            <a:off x="521206" y="1505527"/>
            <a:ext cx="9629558" cy="4627418"/>
          </a:xfrm>
        </p:spPr>
        <p:txBody>
          <a:bodyPr vert="horz" lIns="91440" tIns="45720" rIns="91440" bIns="45720" rtlCol="0" anchor="t">
            <a:noAutofit/>
          </a:bodyPr>
          <a:lstStyle/>
          <a:p>
            <a:pPr algn="just">
              <a:buFont typeface="Wingdings" panose="05000000000000000000" pitchFamily="2" charset="2"/>
              <a:buChar char="Ø"/>
            </a:pPr>
            <a:r>
              <a:rPr lang="hr-HR" sz="1800" dirty="0">
                <a:solidFill>
                  <a:srgbClr val="7030A0"/>
                </a:solidFill>
                <a:effectLst/>
                <a:ea typeface="Times New Roman" panose="02020603050405020304" pitchFamily="18" charset="0"/>
              </a:rPr>
              <a:t>Jeste li se nekad našli u situaciji da </a:t>
            </a:r>
            <a:r>
              <a:rPr lang="hr-HR" sz="1800" dirty="0">
                <a:solidFill>
                  <a:srgbClr val="7030A0"/>
                </a:solidFill>
                <a:ea typeface="Times New Roman" panose="02020603050405020304" pitchFamily="18" charset="0"/>
              </a:rPr>
              <a:t>biste</a:t>
            </a:r>
            <a:r>
              <a:rPr lang="hr-HR" sz="1800" dirty="0">
                <a:solidFill>
                  <a:srgbClr val="7030A0"/>
                </a:solidFill>
                <a:effectLst/>
                <a:ea typeface="Times New Roman" panose="02020603050405020304" pitchFamily="18" charset="0"/>
              </a:rPr>
              <a:t> htjeli negdje ući, ali niste uspjeli otvoriti vrata jer su bila preteška?</a:t>
            </a:r>
            <a:endParaRPr lang="hr-HR" sz="1800" dirty="0">
              <a:solidFill>
                <a:srgbClr val="7030A0"/>
              </a:solidFill>
              <a:effectLst/>
              <a:ea typeface="Times New Roman" panose="02020603050405020304" pitchFamily="18" charset="0"/>
              <a:cs typeface="Arial"/>
            </a:endParaRPr>
          </a:p>
          <a:p>
            <a:pPr algn="just">
              <a:buFont typeface="Wingdings" panose="05000000000000000000" pitchFamily="2" charset="2"/>
              <a:buChar char="Ø"/>
            </a:pPr>
            <a:r>
              <a:rPr lang="hr-HR" sz="1800" dirty="0">
                <a:solidFill>
                  <a:srgbClr val="7030A0"/>
                </a:solidFill>
                <a:effectLst/>
                <a:ea typeface="Times New Roman" panose="02020603050405020304" pitchFamily="18" charset="0"/>
              </a:rPr>
              <a:t>Jeste li se nekad našli u situaciji da ste htjeli razgovarati na telefon i dok razgovarate raditi nešto drugo (npr. slagati knjige za školu u torbu)?</a:t>
            </a:r>
            <a:endParaRPr lang="hr-HR" sz="1800" dirty="0">
              <a:solidFill>
                <a:srgbClr val="7030A0"/>
              </a:solidFill>
              <a:effectLst/>
              <a:ea typeface="Times New Roman" panose="02020603050405020304" pitchFamily="18" charset="0"/>
              <a:cs typeface="Arial"/>
            </a:endParaRPr>
          </a:p>
          <a:p>
            <a:pPr algn="just">
              <a:buFont typeface="Wingdings" panose="05000000000000000000" pitchFamily="2" charset="2"/>
              <a:buChar char="Ø"/>
            </a:pPr>
            <a:r>
              <a:rPr lang="hr-HR" sz="1800" dirty="0">
                <a:solidFill>
                  <a:srgbClr val="7030A0"/>
                </a:solidFill>
                <a:effectLst/>
                <a:ea typeface="Times New Roman" panose="02020603050405020304" pitchFamily="18" charset="0"/>
              </a:rPr>
              <a:t>Jeste li se nekad našli u situaciji da ste se vozili biciklom, ali kad ste htjeli ući </a:t>
            </a:r>
            <a:r>
              <a:rPr lang="hr-HR" sz="1800" dirty="0">
                <a:solidFill>
                  <a:srgbClr val="7030A0"/>
                </a:solidFill>
                <a:ea typeface="Times New Roman" panose="02020603050405020304" pitchFamily="18" charset="0"/>
              </a:rPr>
              <a:t>biciklom</a:t>
            </a:r>
            <a:r>
              <a:rPr lang="hr-HR" sz="1800" dirty="0">
                <a:solidFill>
                  <a:srgbClr val="7030A0"/>
                </a:solidFill>
                <a:effectLst/>
                <a:ea typeface="Times New Roman" panose="02020603050405020304" pitchFamily="18" charset="0"/>
              </a:rPr>
              <a:t> u zgradu, na ulazu nije bilo spusta, već ste bicikl nekako trebali nositi po stepenicama do ulaza? Možda ste odustali jer niste mogli nositi bicikl. Ne bi li bilo lakše da je postojao spust po kojem ste mogli </a:t>
            </a:r>
            <a:r>
              <a:rPr lang="hr-HR" sz="1800" dirty="0">
                <a:solidFill>
                  <a:srgbClr val="7030A0"/>
                </a:solidFill>
                <a:ea typeface="Times New Roman" panose="02020603050405020304" pitchFamily="18" charset="0"/>
              </a:rPr>
              <a:t>gurati bicikl</a:t>
            </a:r>
            <a:r>
              <a:rPr lang="hr-HR" sz="1800" dirty="0">
                <a:solidFill>
                  <a:srgbClr val="7030A0"/>
                </a:solidFill>
                <a:effectLst/>
                <a:ea typeface="Times New Roman" panose="02020603050405020304" pitchFamily="18" charset="0"/>
              </a:rPr>
              <a:t> ? Inače, taj spust se zove prilazna rampa.</a:t>
            </a:r>
            <a:r>
              <a:rPr lang="hr-HR" sz="1800" dirty="0">
                <a:solidFill>
                  <a:srgbClr val="7030A0"/>
                </a:solidFill>
                <a:ea typeface="Times New Roman" panose="02020603050405020304" pitchFamily="18" charset="0"/>
              </a:rPr>
              <a:t>  </a:t>
            </a:r>
            <a:endParaRPr lang="hr-HR" sz="1800" dirty="0">
              <a:solidFill>
                <a:srgbClr val="7030A0"/>
              </a:solidFill>
              <a:effectLst/>
              <a:ea typeface="Times New Roman" panose="02020603050405020304" pitchFamily="18" charset="0"/>
              <a:cs typeface="Arial"/>
            </a:endParaRPr>
          </a:p>
          <a:p>
            <a:pPr algn="just">
              <a:buFont typeface="Wingdings" panose="05000000000000000000" pitchFamily="2" charset="2"/>
              <a:buChar char="Ø"/>
            </a:pPr>
            <a:r>
              <a:rPr lang="hr-HR" sz="1800" dirty="0">
                <a:solidFill>
                  <a:srgbClr val="7030A0"/>
                </a:solidFill>
                <a:effectLst/>
                <a:ea typeface="Times New Roman" panose="02020603050405020304" pitchFamily="18" charset="0"/>
              </a:rPr>
              <a:t>Jeste li se nekad našli u situaciji da ste htjeli nešto nekome objasniti, ali niste znali na koji način </a:t>
            </a:r>
            <a:r>
              <a:rPr lang="hr-HR" sz="1800" dirty="0">
                <a:solidFill>
                  <a:srgbClr val="7030A0"/>
                </a:solidFill>
                <a:ea typeface="Times New Roman" panose="02020603050405020304" pitchFamily="18" charset="0"/>
              </a:rPr>
              <a:t>biste</a:t>
            </a:r>
            <a:r>
              <a:rPr lang="hr-HR" sz="1800" dirty="0">
                <a:solidFill>
                  <a:srgbClr val="7030A0"/>
                </a:solidFill>
                <a:effectLst/>
                <a:ea typeface="Times New Roman" panose="02020603050405020304" pitchFamily="18" charset="0"/>
              </a:rPr>
              <a:t> to objasnili?</a:t>
            </a:r>
            <a:endParaRPr lang="hr-HR" sz="1800" dirty="0">
              <a:solidFill>
                <a:srgbClr val="7030A0"/>
              </a:solidFill>
              <a:effectLst/>
              <a:ea typeface="Times New Roman" panose="02020603050405020304" pitchFamily="18" charset="0"/>
              <a:cs typeface="Arial"/>
            </a:endParaRPr>
          </a:p>
          <a:p>
            <a:pPr algn="just">
              <a:buFont typeface="Wingdings" panose="05000000000000000000" pitchFamily="2" charset="2"/>
              <a:buChar char="Ø"/>
            </a:pPr>
            <a:r>
              <a:rPr lang="hr-HR" sz="1800" dirty="0">
                <a:solidFill>
                  <a:srgbClr val="7030A0"/>
                </a:solidFill>
                <a:effectLst/>
                <a:ea typeface="Times New Roman" panose="02020603050405020304" pitchFamily="18" charset="0"/>
              </a:rPr>
              <a:t>Jeste li nekad tražili neke određene postavke u nekoj aplikaciji koju ste koristili – htjeli nešto namjestiti da radi kako vi želite, ali ih niste uspjeli pronaći pa ste postali ljuti zbog toga?</a:t>
            </a:r>
          </a:p>
          <a:p>
            <a:pPr algn="just">
              <a:buFont typeface="Wingdings" panose="05000000000000000000" pitchFamily="2" charset="2"/>
              <a:buChar char="Ø"/>
            </a:pPr>
            <a:endParaRPr lang="hr-HR" sz="1600" dirty="0">
              <a:solidFill>
                <a:srgbClr val="7030A0"/>
              </a:solidFill>
              <a:effectLst/>
              <a:ea typeface="Times New Roman" panose="02020603050405020304" pitchFamily="18" charset="0"/>
            </a:endParaRPr>
          </a:p>
          <a:p>
            <a:pPr marL="0" indent="0" algn="just">
              <a:buNone/>
            </a:pPr>
            <a:endParaRPr lang="en-US" dirty="0">
              <a:solidFill>
                <a:srgbClr val="7030A0"/>
              </a:solidFill>
            </a:endParaRPr>
          </a:p>
        </p:txBody>
      </p:sp>
      <p:pic>
        <p:nvPicPr>
          <p:cNvPr id="3" name="Picture 2" descr="A picture containing text, chain, key&#10;&#10;Description automatically generated">
            <a:extLst>
              <a:ext uri="{FF2B5EF4-FFF2-40B4-BE49-F238E27FC236}">
                <a16:creationId xmlns:a16="http://schemas.microsoft.com/office/drawing/2014/main" id="{E872841A-BC10-4D69-9E48-CF0789314070}"/>
              </a:ext>
            </a:extLst>
          </p:cNvPr>
          <p:cNvPicPr>
            <a:picLocks noChangeAspect="1"/>
          </p:cNvPicPr>
          <p:nvPr/>
        </p:nvPicPr>
        <p:blipFill>
          <a:blip r:embed="rId3"/>
          <a:stretch>
            <a:fillRect/>
          </a:stretch>
        </p:blipFill>
        <p:spPr>
          <a:xfrm rot="1706850">
            <a:off x="9962962" y="1298203"/>
            <a:ext cx="2162973" cy="1019034"/>
          </a:xfrm>
          <a:prstGeom prst="rect">
            <a:avLst/>
          </a:prstGeom>
          <a:ln>
            <a:noFill/>
          </a:ln>
          <a:effectLst>
            <a:outerShdw blurRad="292100" dist="139700" dir="2700000" algn="tl" rotWithShape="0">
              <a:srgbClr val="333333">
                <a:alpha val="65000"/>
              </a:srgbClr>
            </a:outerShdw>
          </a:effectLst>
        </p:spPr>
      </p:pic>
      <p:sp>
        <p:nvSpPr>
          <p:cNvPr id="13" name="Date Placeholder 12">
            <a:extLst>
              <a:ext uri="{FF2B5EF4-FFF2-40B4-BE49-F238E27FC236}">
                <a16:creationId xmlns:a16="http://schemas.microsoft.com/office/drawing/2014/main" id="{2F51B609-DEBB-4F47-B072-C6AF23D21FD9}"/>
              </a:ext>
            </a:extLst>
          </p:cNvPr>
          <p:cNvSpPr>
            <a:spLocks noGrp="1"/>
          </p:cNvSpPr>
          <p:nvPr>
            <p:ph type="dt" sz="half" idx="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817E7B5-49CB-43EB-AA77-E9569E5246C6}" type="datetime1">
              <a:rPr kumimoji="0" lang="hr-HR" sz="1200" b="0" i="0" u="none" strike="noStrike" kern="1200" cap="none" spc="0" normalizeH="0" baseline="0" noProof="0" smtClean="0">
                <a:ln>
                  <a:noFill/>
                </a:ln>
                <a:solidFill>
                  <a:srgbClr val="404040">
                    <a:lumMod val="65000"/>
                    <a:lumOff val="35000"/>
                  </a:srgbClr>
                </a:solidFill>
                <a:effectLst/>
                <a:uLnTx/>
                <a:uFillTx/>
                <a:latin typeface="Arial" panose="020B060402020202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8.12.2021.</a:t>
            </a:fld>
            <a:endParaRPr kumimoji="0" lang="en-US" sz="1200" b="0" i="0" u="none" strike="noStrike" kern="1200" cap="none" spc="0" normalizeH="0" baseline="0" noProof="0" dirty="0">
              <a:ln>
                <a:noFill/>
              </a:ln>
              <a:solidFill>
                <a:srgbClr val="404040">
                  <a:lumMod val="65000"/>
                  <a:lumOff val="35000"/>
                </a:srgbClr>
              </a:solidFill>
              <a:effectLst/>
              <a:uLnTx/>
              <a:uFillTx/>
              <a:latin typeface="Arial" panose="020B0604020202020204"/>
              <a:ea typeface="+mn-ea"/>
              <a:cs typeface="+mn-cs"/>
            </a:endParaRPr>
          </a:p>
        </p:txBody>
      </p:sp>
      <p:sp>
        <p:nvSpPr>
          <p:cNvPr id="14" name="Slide Number Placeholder 13">
            <a:extLst>
              <a:ext uri="{FF2B5EF4-FFF2-40B4-BE49-F238E27FC236}">
                <a16:creationId xmlns:a16="http://schemas.microsoft.com/office/drawing/2014/main" id="{E7F873B7-0CBB-4D6A-B1B1-FC5498EE7520}"/>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60EDB8-5305-433F-BE41-D7A86D811DB3}" type="slidenum">
              <a:rPr kumimoji="0" lang="en-US" sz="1200" b="0" i="0" u="none" strike="noStrike" kern="1200" cap="none" spc="0" normalizeH="0" baseline="0" noProof="0" smtClean="0">
                <a:ln>
                  <a:noFill/>
                </a:ln>
                <a:solidFill>
                  <a:srgbClr val="404040">
                    <a:lumMod val="65000"/>
                    <a:lumOff val="35000"/>
                  </a:srgbClr>
                </a:solidFill>
                <a:effectLst/>
                <a:uLnTx/>
                <a:uFillTx/>
                <a:latin typeface="Arial" panose="020B06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srgbClr val="404040">
                  <a:lumMod val="65000"/>
                  <a:lumOff val="35000"/>
                </a:srgb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161695249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WelcomeDoc">
  <a:themeElements>
    <a:clrScheme name="Custom 10">
      <a:dk1>
        <a:srgbClr val="404040"/>
      </a:dk1>
      <a:lt1>
        <a:srgbClr val="FFFFFF"/>
      </a:lt1>
      <a:dk2>
        <a:srgbClr val="404040"/>
      </a:dk2>
      <a:lt2>
        <a:srgbClr val="FFFFFF"/>
      </a:lt2>
      <a:accent1>
        <a:srgbClr val="023047"/>
      </a:accent1>
      <a:accent2>
        <a:srgbClr val="FFB703"/>
      </a:accent2>
      <a:accent3>
        <a:srgbClr val="8ECAE6"/>
      </a:accent3>
      <a:accent4>
        <a:srgbClr val="FB8500"/>
      </a:accent4>
      <a:accent5>
        <a:srgbClr val="219EBC"/>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ach Tutorial_Win32_SS_v2" id="{C698A5A4-8B73-49CB-BE17-D93A7ABE2758}" vid="{3A97FE90-6365-43A3-9D76-6765E7FADC7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5" ma:contentTypeDescription="Create a new document." ma:contentTypeScope="" ma:versionID="6303841d91754ae9e45eab54773e3b1c">
  <xsd:schema xmlns:xsd="http://www.w3.org/2001/XMLSchema" xmlns:xs="http://www.w3.org/2001/XMLSchema" xmlns:p="http://schemas.microsoft.com/office/2006/metadata/properties" xmlns:ns1="http://schemas.microsoft.com/sharepoint/v3" xmlns:ns2="71af3243-3dd4-4a8d-8c0d-dd76da1f02a5" xmlns:ns3="16c05727-aa75-4e4a-9b5f-8a80a1165891" targetNamespace="http://schemas.microsoft.com/office/2006/metadata/properties" ma:root="true" ma:fieldsID="21f069cdc2b493a90fc663fd3b6884b6" ns1:_="" ns2:_="" ns3:_="">
    <xsd:import namespace="http://schemas.microsoft.com/sharepoint/v3"/>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789A8C2-7017-4294-854F-C3B91E7A232E}">
  <ds:schemaRefs>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http://schemas.microsoft.com/office/2006/metadata/properties"/>
    <ds:schemaRef ds:uri="http://purl.org/dc/elements/1.1/"/>
    <ds:schemaRef ds:uri="16c05727-aa75-4e4a-9b5f-8a80a1165891"/>
    <ds:schemaRef ds:uri="http://schemas.microsoft.com/sharepoint/v3"/>
    <ds:schemaRef ds:uri="71af3243-3dd4-4a8d-8c0d-dd76da1f02a5"/>
    <ds:schemaRef ds:uri="http://www.w3.org/XML/1998/namespace"/>
    <ds:schemaRef ds:uri="http://purl.org/dc/dcmitype/"/>
  </ds:schemaRefs>
</ds:datastoreItem>
</file>

<file path=customXml/itemProps2.xml><?xml version="1.0" encoding="utf-8"?>
<ds:datastoreItem xmlns:ds="http://schemas.openxmlformats.org/officeDocument/2006/customXml" ds:itemID="{1D529702-8FE5-4731-AFDC-9705934B55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52C874A-C6AD-4B7C-B2FE-651B77756FD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Presenter Coach tutorial</Template>
  <TotalTime>784</TotalTime>
  <Words>2777</Words>
  <Application>Microsoft Office PowerPoint</Application>
  <PresentationFormat>Widescreen</PresentationFormat>
  <Paragraphs>216</Paragraphs>
  <Slides>20</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Wingdings</vt:lpstr>
      <vt:lpstr>WelcomeDoc</vt:lpstr>
      <vt:lpstr>SUSRETNICA u školi za učenike od 3. do 5. razreda </vt:lpstr>
      <vt:lpstr>Predstavljanje predavača</vt:lpstr>
      <vt:lpstr>Sadržaj radionice </vt:lpstr>
      <vt:lpstr>Različitost </vt:lpstr>
      <vt:lpstr>Društvena uključenost 1/2</vt:lpstr>
      <vt:lpstr>Društvena uključenost 2/2</vt:lpstr>
      <vt:lpstr>Jednake mogućnosti</vt:lpstr>
      <vt:lpstr>Uloga učenika u uključivom društvu </vt:lpstr>
      <vt:lpstr>Pristupačnost, što je to???</vt:lpstr>
      <vt:lpstr>Pristupačnost, što je to???</vt:lpstr>
      <vt:lpstr>Još malo o pristupačnosti  </vt:lpstr>
      <vt:lpstr> Ispravan pristup u komunikaciji prema drugim osobama</vt:lpstr>
      <vt:lpstr> Ispravan pristup u komunikaciji prema drugim osobama</vt:lpstr>
      <vt:lpstr> Izlaganje predstavnika osoba s invaliditetom</vt:lpstr>
      <vt:lpstr>Upoznavanje sa Susretnicom koju možete preuzeti ovdje:  http://www.ict-aac.hr/index.php/hr/ict-aac-razvijene-aplikacije/apple-ios-aplikacije/susretnica </vt:lpstr>
      <vt:lpstr>O Susretnici… </vt:lpstr>
      <vt:lpstr>Što sve imamo u Susretnici?</vt:lpstr>
      <vt:lpstr>Razmotrimo dojmove nakon igre </vt:lpstr>
      <vt:lpstr>Zaključak</vt:lpstr>
      <vt:lpstr>Hvala svima na pažnji!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SUSRETNICA aplikacija za podizanje svijesti o OSI</dc:title>
  <dc:creator>Iva Topolovac</dc:creator>
  <cp:lastModifiedBy>Zeljka Car</cp:lastModifiedBy>
  <cp:revision>319</cp:revision>
  <dcterms:created xsi:type="dcterms:W3CDTF">2021-04-30T12:29:01Z</dcterms:created>
  <dcterms:modified xsi:type="dcterms:W3CDTF">2021-12-08T12:15:49Z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